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2829-494C-47F3-8127-3A4B448DEB74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E701-346A-413C-BBFE-77FDDA472A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2829-494C-47F3-8127-3A4B448DEB74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E701-346A-413C-BBFE-77FDDA472A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2829-494C-47F3-8127-3A4B448DEB74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E701-346A-413C-BBFE-77FDDA472A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2829-494C-47F3-8127-3A4B448DEB74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E701-346A-413C-BBFE-77FDDA472A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2829-494C-47F3-8127-3A4B448DEB74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E701-346A-413C-BBFE-77FDDA472A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2829-494C-47F3-8127-3A4B448DEB74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E701-346A-413C-BBFE-77FDDA472A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2829-494C-47F3-8127-3A4B448DEB74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E701-346A-413C-BBFE-77FDDA472A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2829-494C-47F3-8127-3A4B448DEB74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E701-346A-413C-BBFE-77FDDA472A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2829-494C-47F3-8127-3A4B448DEB74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E701-346A-413C-BBFE-77FDDA472A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2829-494C-47F3-8127-3A4B448DEB74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E701-346A-413C-BBFE-77FDDA472A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82829-494C-47F3-8127-3A4B448DEB74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4BE701-346A-413C-BBFE-77FDDA472A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082829-494C-47F3-8127-3A4B448DEB74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4BE701-346A-413C-BBFE-77FDDA472A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186920" y="1252891"/>
            <a:ext cx="4145384" cy="1021265"/>
            <a:chOff x="2186920" y="1252891"/>
            <a:chExt cx="4145384" cy="1021265"/>
          </a:xfrm>
        </p:grpSpPr>
        <p:sp>
          <p:nvSpPr>
            <p:cNvPr id="2" name="Freeform 1"/>
            <p:cNvSpPr/>
            <p:nvPr/>
          </p:nvSpPr>
          <p:spPr>
            <a:xfrm>
              <a:off x="2186920" y="1252891"/>
              <a:ext cx="350448" cy="711763"/>
            </a:xfrm>
            <a:custGeom>
              <a:avLst/>
              <a:gdLst/>
              <a:ahLst/>
              <a:cxnLst/>
              <a:rect l="0" t="0" r="0" b="0"/>
              <a:pathLst>
                <a:path w="350448" h="711763">
                  <a:moveTo>
                    <a:pt x="150406" y="0"/>
                  </a:moveTo>
                  <a:lnTo>
                    <a:pt x="132448" y="53875"/>
                  </a:lnTo>
                  <a:lnTo>
                    <a:pt x="115257" y="111036"/>
                  </a:lnTo>
                  <a:lnTo>
                    <a:pt x="101262" y="164219"/>
                  </a:lnTo>
                  <a:lnTo>
                    <a:pt x="83724" y="220540"/>
                  </a:lnTo>
                  <a:lnTo>
                    <a:pt x="80215" y="223066"/>
                  </a:lnTo>
                  <a:lnTo>
                    <a:pt x="76706" y="220070"/>
                  </a:lnTo>
                  <a:lnTo>
                    <a:pt x="73197" y="213394"/>
                  </a:lnTo>
                  <a:lnTo>
                    <a:pt x="72417" y="196617"/>
                  </a:lnTo>
                  <a:lnTo>
                    <a:pt x="85717" y="139712"/>
                  </a:lnTo>
                  <a:lnTo>
                    <a:pt x="109379" y="98437"/>
                  </a:lnTo>
                  <a:lnTo>
                    <a:pt x="136583" y="67407"/>
                  </a:lnTo>
                  <a:lnTo>
                    <a:pt x="156741" y="59204"/>
                  </a:lnTo>
                  <a:lnTo>
                    <a:pt x="168667" y="57017"/>
                  </a:lnTo>
                  <a:lnTo>
                    <a:pt x="191277" y="60826"/>
                  </a:lnTo>
                  <a:lnTo>
                    <a:pt x="211855" y="71487"/>
                  </a:lnTo>
                  <a:lnTo>
                    <a:pt x="228799" y="87924"/>
                  </a:lnTo>
                  <a:lnTo>
                    <a:pt x="254461" y="145690"/>
                  </a:lnTo>
                  <a:lnTo>
                    <a:pt x="273076" y="203326"/>
                  </a:lnTo>
                  <a:lnTo>
                    <a:pt x="282549" y="254437"/>
                  </a:lnTo>
                  <a:lnTo>
                    <a:pt x="285876" y="302596"/>
                  </a:lnTo>
                  <a:lnTo>
                    <a:pt x="286861" y="357940"/>
                  </a:lnTo>
                  <a:lnTo>
                    <a:pt x="284075" y="416628"/>
                  </a:lnTo>
                  <a:lnTo>
                    <a:pt x="272606" y="467952"/>
                  </a:lnTo>
                  <a:lnTo>
                    <a:pt x="265141" y="521980"/>
                  </a:lnTo>
                  <a:lnTo>
                    <a:pt x="242666" y="578482"/>
                  </a:lnTo>
                  <a:lnTo>
                    <a:pt x="212786" y="628513"/>
                  </a:lnTo>
                  <a:lnTo>
                    <a:pt x="164398" y="680656"/>
                  </a:lnTo>
                  <a:lnTo>
                    <a:pt x="126606" y="701844"/>
                  </a:lnTo>
                  <a:lnTo>
                    <a:pt x="83953" y="711762"/>
                  </a:lnTo>
                  <a:lnTo>
                    <a:pt x="47268" y="709111"/>
                  </a:lnTo>
                  <a:lnTo>
                    <a:pt x="28138" y="700815"/>
                  </a:lnTo>
                  <a:lnTo>
                    <a:pt x="19761" y="695328"/>
                  </a:lnTo>
                  <a:lnTo>
                    <a:pt x="7334" y="679871"/>
                  </a:lnTo>
                  <a:lnTo>
                    <a:pt x="2382" y="670836"/>
                  </a:lnTo>
                  <a:lnTo>
                    <a:pt x="0" y="651439"/>
                  </a:lnTo>
                  <a:lnTo>
                    <a:pt x="8002" y="610390"/>
                  </a:lnTo>
                  <a:lnTo>
                    <a:pt x="23555" y="592599"/>
                  </a:lnTo>
                  <a:lnTo>
                    <a:pt x="46065" y="579232"/>
                  </a:lnTo>
                  <a:lnTo>
                    <a:pt x="71666" y="573291"/>
                  </a:lnTo>
                  <a:lnTo>
                    <a:pt x="133466" y="577883"/>
                  </a:lnTo>
                  <a:lnTo>
                    <a:pt x="188827" y="593175"/>
                  </a:lnTo>
                  <a:lnTo>
                    <a:pt x="245846" y="616756"/>
                  </a:lnTo>
                  <a:lnTo>
                    <a:pt x="298633" y="628409"/>
                  </a:lnTo>
                  <a:lnTo>
                    <a:pt x="322740" y="629073"/>
                  </a:lnTo>
                  <a:lnTo>
                    <a:pt x="350447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26880" y="1863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69077" y="1347647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7236" y="231473"/>
                  </a:lnTo>
                  <a:lnTo>
                    <a:pt x="9066" y="272893"/>
                  </a:lnTo>
                  <a:lnTo>
                    <a:pt x="9878" y="318598"/>
                  </a:lnTo>
                  <a:lnTo>
                    <a:pt x="11410" y="365037"/>
                  </a:lnTo>
                  <a:lnTo>
                    <a:pt x="15990" y="409074"/>
                  </a:lnTo>
                  <a:lnTo>
                    <a:pt x="18805" y="452042"/>
                  </a:lnTo>
                  <a:lnTo>
                    <a:pt x="20390" y="506335"/>
                  </a:lnTo>
                  <a:lnTo>
                    <a:pt x="21057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71059" y="1495046"/>
              <a:ext cx="240133" cy="203429"/>
            </a:xfrm>
            <a:custGeom>
              <a:avLst/>
              <a:gdLst/>
              <a:ahLst/>
              <a:cxnLst/>
              <a:rect l="0" t="0" r="0" b="0"/>
              <a:pathLst>
                <a:path w="240133" h="203429">
                  <a:moveTo>
                    <a:pt x="240132" y="105285"/>
                  </a:moveTo>
                  <a:lnTo>
                    <a:pt x="187105" y="129004"/>
                  </a:lnTo>
                  <a:lnTo>
                    <a:pt x="136894" y="152128"/>
                  </a:lnTo>
                  <a:lnTo>
                    <a:pt x="73563" y="186164"/>
                  </a:lnTo>
                  <a:lnTo>
                    <a:pt x="40650" y="201519"/>
                  </a:lnTo>
                  <a:lnTo>
                    <a:pt x="19282" y="203428"/>
                  </a:lnTo>
                  <a:lnTo>
                    <a:pt x="8671" y="202299"/>
                  </a:lnTo>
                  <a:lnTo>
                    <a:pt x="2767" y="196867"/>
                  </a:lnTo>
                  <a:lnTo>
                    <a:pt x="0" y="188567"/>
                  </a:lnTo>
                  <a:lnTo>
                    <a:pt x="1696" y="157647"/>
                  </a:lnTo>
                  <a:lnTo>
                    <a:pt x="7819" y="137916"/>
                  </a:lnTo>
                  <a:lnTo>
                    <a:pt x="36920" y="74836"/>
                  </a:lnTo>
                  <a:lnTo>
                    <a:pt x="58789" y="26828"/>
                  </a:lnTo>
                  <a:lnTo>
                    <a:pt x="716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58632" y="168455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1669" y="8333"/>
                  </a:lnTo>
                  <a:lnTo>
                    <a:pt x="2685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06072" y="1293532"/>
              <a:ext cx="379027" cy="738469"/>
            </a:xfrm>
            <a:custGeom>
              <a:avLst/>
              <a:gdLst/>
              <a:ahLst/>
              <a:cxnLst/>
              <a:rect l="0" t="0" r="0" b="0"/>
              <a:pathLst>
                <a:path w="379027" h="738469">
                  <a:moveTo>
                    <a:pt x="0" y="706882"/>
                  </a:moveTo>
                  <a:lnTo>
                    <a:pt x="17959" y="645772"/>
                  </a:lnTo>
                  <a:lnTo>
                    <a:pt x="29560" y="585751"/>
                  </a:lnTo>
                  <a:lnTo>
                    <a:pt x="36574" y="522553"/>
                  </a:lnTo>
                  <a:lnTo>
                    <a:pt x="40473" y="466912"/>
                  </a:lnTo>
                  <a:lnTo>
                    <a:pt x="49026" y="406190"/>
                  </a:lnTo>
                  <a:lnTo>
                    <a:pt x="55048" y="349135"/>
                  </a:lnTo>
                  <a:lnTo>
                    <a:pt x="61567" y="292805"/>
                  </a:lnTo>
                  <a:lnTo>
                    <a:pt x="62854" y="234278"/>
                  </a:lnTo>
                  <a:lnTo>
                    <a:pt x="63077" y="180026"/>
                  </a:lnTo>
                  <a:lnTo>
                    <a:pt x="64313" y="142635"/>
                  </a:lnTo>
                  <a:lnTo>
                    <a:pt x="66272" y="143544"/>
                  </a:lnTo>
                  <a:lnTo>
                    <a:pt x="71568" y="159372"/>
                  </a:lnTo>
                  <a:lnTo>
                    <a:pt x="84501" y="217366"/>
                  </a:lnTo>
                  <a:lnTo>
                    <a:pt x="103909" y="274835"/>
                  </a:lnTo>
                  <a:lnTo>
                    <a:pt x="130273" y="331768"/>
                  </a:lnTo>
                  <a:lnTo>
                    <a:pt x="144077" y="351431"/>
                  </a:lnTo>
                  <a:lnTo>
                    <a:pt x="152203" y="356441"/>
                  </a:lnTo>
                  <a:lnTo>
                    <a:pt x="170591" y="358888"/>
                  </a:lnTo>
                  <a:lnTo>
                    <a:pt x="187342" y="352957"/>
                  </a:lnTo>
                  <a:lnTo>
                    <a:pt x="195085" y="348099"/>
                  </a:lnTo>
                  <a:lnTo>
                    <a:pt x="231437" y="291759"/>
                  </a:lnTo>
                  <a:lnTo>
                    <a:pt x="249508" y="263348"/>
                  </a:lnTo>
                  <a:lnTo>
                    <a:pt x="273462" y="201397"/>
                  </a:lnTo>
                  <a:lnTo>
                    <a:pt x="294774" y="138333"/>
                  </a:lnTo>
                  <a:lnTo>
                    <a:pt x="308831" y="79460"/>
                  </a:lnTo>
                  <a:lnTo>
                    <a:pt x="330109" y="25456"/>
                  </a:lnTo>
                  <a:lnTo>
                    <a:pt x="338958" y="2773"/>
                  </a:lnTo>
                  <a:lnTo>
                    <a:pt x="341786" y="0"/>
                  </a:lnTo>
                  <a:lnTo>
                    <a:pt x="343670" y="2831"/>
                  </a:lnTo>
                  <a:lnTo>
                    <a:pt x="344595" y="20794"/>
                  </a:lnTo>
                  <a:lnTo>
                    <a:pt x="339709" y="72708"/>
                  </a:lnTo>
                  <a:lnTo>
                    <a:pt x="338155" y="120481"/>
                  </a:lnTo>
                  <a:lnTo>
                    <a:pt x="337281" y="177634"/>
                  </a:lnTo>
                  <a:lnTo>
                    <a:pt x="336985" y="240038"/>
                  </a:lnTo>
                  <a:lnTo>
                    <a:pt x="338104" y="291437"/>
                  </a:lnTo>
                  <a:lnTo>
                    <a:pt x="344155" y="349431"/>
                  </a:lnTo>
                  <a:lnTo>
                    <a:pt x="347637" y="404179"/>
                  </a:lnTo>
                  <a:lnTo>
                    <a:pt x="354388" y="457445"/>
                  </a:lnTo>
                  <a:lnTo>
                    <a:pt x="358078" y="509102"/>
                  </a:lnTo>
                  <a:lnTo>
                    <a:pt x="366093" y="569072"/>
                  </a:lnTo>
                  <a:lnTo>
                    <a:pt x="370905" y="618086"/>
                  </a:lnTo>
                  <a:lnTo>
                    <a:pt x="376620" y="670824"/>
                  </a:lnTo>
                  <a:lnTo>
                    <a:pt x="378313" y="709846"/>
                  </a:lnTo>
                  <a:lnTo>
                    <a:pt x="379026" y="738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69326" y="1768787"/>
              <a:ext cx="178986" cy="263321"/>
            </a:xfrm>
            <a:custGeom>
              <a:avLst/>
              <a:gdLst/>
              <a:ahLst/>
              <a:cxnLst/>
              <a:rect l="0" t="0" r="0" b="0"/>
              <a:pathLst>
                <a:path w="178986" h="263321">
                  <a:moveTo>
                    <a:pt x="0" y="10529"/>
                  </a:moveTo>
                  <a:lnTo>
                    <a:pt x="0" y="59459"/>
                  </a:lnTo>
                  <a:lnTo>
                    <a:pt x="0" y="118590"/>
                  </a:lnTo>
                  <a:lnTo>
                    <a:pt x="1170" y="174160"/>
                  </a:lnTo>
                  <a:lnTo>
                    <a:pt x="9576" y="209141"/>
                  </a:lnTo>
                  <a:lnTo>
                    <a:pt x="32784" y="249282"/>
                  </a:lnTo>
                  <a:lnTo>
                    <a:pt x="39403" y="257435"/>
                  </a:lnTo>
                  <a:lnTo>
                    <a:pt x="48496" y="261701"/>
                  </a:lnTo>
                  <a:lnTo>
                    <a:pt x="71076" y="263320"/>
                  </a:lnTo>
                  <a:lnTo>
                    <a:pt x="81310" y="259775"/>
                  </a:lnTo>
                  <a:lnTo>
                    <a:pt x="98919" y="246477"/>
                  </a:lnTo>
                  <a:lnTo>
                    <a:pt x="143639" y="188968"/>
                  </a:lnTo>
                  <a:lnTo>
                    <a:pt x="159283" y="146588"/>
                  </a:lnTo>
                  <a:lnTo>
                    <a:pt x="167814" y="88271"/>
                  </a:lnTo>
                  <a:lnTo>
                    <a:pt x="176432" y="34810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64124" y="1400290"/>
              <a:ext cx="10530" cy="631711"/>
            </a:xfrm>
            <a:custGeom>
              <a:avLst/>
              <a:gdLst/>
              <a:ahLst/>
              <a:cxnLst/>
              <a:rect l="0" t="0" r="0" b="0"/>
              <a:pathLst>
                <a:path w="10530" h="631711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0" y="217460"/>
                  </a:lnTo>
                  <a:lnTo>
                    <a:pt x="0" y="276835"/>
                  </a:lnTo>
                  <a:lnTo>
                    <a:pt x="0" y="338953"/>
                  </a:lnTo>
                  <a:lnTo>
                    <a:pt x="0" y="396283"/>
                  </a:lnTo>
                  <a:lnTo>
                    <a:pt x="0" y="452668"/>
                  </a:lnTo>
                  <a:lnTo>
                    <a:pt x="3120" y="501061"/>
                  </a:lnTo>
                  <a:lnTo>
                    <a:pt x="8333" y="556734"/>
                  </a:lnTo>
                  <a:lnTo>
                    <a:pt x="9878" y="600916"/>
                  </a:lnTo>
                  <a:lnTo>
                    <a:pt x="10529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06279" y="1442404"/>
              <a:ext cx="21058" cy="663296"/>
            </a:xfrm>
            <a:custGeom>
              <a:avLst/>
              <a:gdLst/>
              <a:ahLst/>
              <a:cxnLst/>
              <a:rect l="0" t="0" r="0" b="0"/>
              <a:pathLst>
                <a:path w="21058" h="663296">
                  <a:moveTo>
                    <a:pt x="0" y="0"/>
                  </a:moveTo>
                  <a:lnTo>
                    <a:pt x="0" y="51602"/>
                  </a:lnTo>
                  <a:lnTo>
                    <a:pt x="0" y="93514"/>
                  </a:lnTo>
                  <a:lnTo>
                    <a:pt x="0" y="139438"/>
                  </a:lnTo>
                  <a:lnTo>
                    <a:pt x="0" y="201972"/>
                  </a:lnTo>
                  <a:lnTo>
                    <a:pt x="0" y="265023"/>
                  </a:lnTo>
                  <a:lnTo>
                    <a:pt x="0" y="322538"/>
                  </a:lnTo>
                  <a:lnTo>
                    <a:pt x="0" y="382079"/>
                  </a:lnTo>
                  <a:lnTo>
                    <a:pt x="0" y="444230"/>
                  </a:lnTo>
                  <a:lnTo>
                    <a:pt x="0" y="505076"/>
                  </a:lnTo>
                  <a:lnTo>
                    <a:pt x="1170" y="565593"/>
                  </a:lnTo>
                  <a:lnTo>
                    <a:pt x="11453" y="626622"/>
                  </a:lnTo>
                  <a:lnTo>
                    <a:pt x="21057" y="6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48352" y="1736653"/>
              <a:ext cx="242156" cy="42664"/>
            </a:xfrm>
            <a:custGeom>
              <a:avLst/>
              <a:gdLst/>
              <a:ahLst/>
              <a:cxnLst/>
              <a:rect l="0" t="0" r="0" b="0"/>
              <a:pathLst>
                <a:path w="242156" h="42664">
                  <a:moveTo>
                    <a:pt x="242155" y="21606"/>
                  </a:moveTo>
                  <a:lnTo>
                    <a:pt x="230977" y="4838"/>
                  </a:lnTo>
                  <a:lnTo>
                    <a:pt x="224175" y="1069"/>
                  </a:lnTo>
                  <a:lnTo>
                    <a:pt x="207258" y="0"/>
                  </a:lnTo>
                  <a:lnTo>
                    <a:pt x="146039" y="11929"/>
                  </a:lnTo>
                  <a:lnTo>
                    <a:pt x="90978" y="25284"/>
                  </a:lnTo>
                  <a:lnTo>
                    <a:pt x="32474" y="39565"/>
                  </a:lnTo>
                  <a:lnTo>
                    <a:pt x="0" y="426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64207" y="1905658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7236" y="27555"/>
                  </a:lnTo>
                  <a:lnTo>
                    <a:pt x="12997" y="83778"/>
                  </a:lnTo>
                  <a:lnTo>
                    <a:pt x="19465" y="145880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85264" y="1758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80021" y="1723886"/>
              <a:ext cx="171693" cy="548482"/>
            </a:xfrm>
            <a:custGeom>
              <a:avLst/>
              <a:gdLst/>
              <a:ahLst/>
              <a:cxnLst/>
              <a:rect l="0" t="0" r="0" b="0"/>
              <a:pathLst>
                <a:path w="171693" h="548482">
                  <a:moveTo>
                    <a:pt x="0" y="160715"/>
                  </a:moveTo>
                  <a:lnTo>
                    <a:pt x="11452" y="209645"/>
                  </a:lnTo>
                  <a:lnTo>
                    <a:pt x="21330" y="260610"/>
                  </a:lnTo>
                  <a:lnTo>
                    <a:pt x="35148" y="323947"/>
                  </a:lnTo>
                  <a:lnTo>
                    <a:pt x="45639" y="381565"/>
                  </a:lnTo>
                  <a:lnTo>
                    <a:pt x="56156" y="439321"/>
                  </a:lnTo>
                  <a:lnTo>
                    <a:pt x="61092" y="493479"/>
                  </a:lnTo>
                  <a:lnTo>
                    <a:pt x="61590" y="547587"/>
                  </a:lnTo>
                  <a:lnTo>
                    <a:pt x="59778" y="548481"/>
                  </a:lnTo>
                  <a:lnTo>
                    <a:pt x="57399" y="545567"/>
                  </a:lnTo>
                  <a:lnTo>
                    <a:pt x="50149" y="486363"/>
                  </a:lnTo>
                  <a:lnTo>
                    <a:pt x="41375" y="438527"/>
                  </a:lnTo>
                  <a:lnTo>
                    <a:pt x="34486" y="386139"/>
                  </a:lnTo>
                  <a:lnTo>
                    <a:pt x="26569" y="332105"/>
                  </a:lnTo>
                  <a:lnTo>
                    <a:pt x="20975" y="280400"/>
                  </a:lnTo>
                  <a:lnTo>
                    <a:pt x="12938" y="222701"/>
                  </a:lnTo>
                  <a:lnTo>
                    <a:pt x="8122" y="163483"/>
                  </a:lnTo>
                  <a:lnTo>
                    <a:pt x="5526" y="112012"/>
                  </a:lnTo>
                  <a:lnTo>
                    <a:pt x="9540" y="52698"/>
                  </a:lnTo>
                  <a:lnTo>
                    <a:pt x="16328" y="30429"/>
                  </a:lnTo>
                  <a:lnTo>
                    <a:pt x="21414" y="21215"/>
                  </a:lnTo>
                  <a:lnTo>
                    <a:pt x="36423" y="7858"/>
                  </a:lnTo>
                  <a:lnTo>
                    <a:pt x="45339" y="2658"/>
                  </a:lnTo>
                  <a:lnTo>
                    <a:pt x="67724" y="0"/>
                  </a:lnTo>
                  <a:lnTo>
                    <a:pt x="90930" y="3888"/>
                  </a:lnTo>
                  <a:lnTo>
                    <a:pt x="117149" y="19231"/>
                  </a:lnTo>
                  <a:lnTo>
                    <a:pt x="139736" y="40935"/>
                  </a:lnTo>
                  <a:lnTo>
                    <a:pt x="165209" y="89005"/>
                  </a:lnTo>
                  <a:lnTo>
                    <a:pt x="171692" y="115975"/>
                  </a:lnTo>
                  <a:lnTo>
                    <a:pt x="170674" y="143560"/>
                  </a:lnTo>
                  <a:lnTo>
                    <a:pt x="157934" y="179808"/>
                  </a:lnTo>
                  <a:lnTo>
                    <a:pt x="131499" y="222328"/>
                  </a:lnTo>
                  <a:lnTo>
                    <a:pt x="113426" y="239181"/>
                  </a:lnTo>
                  <a:lnTo>
                    <a:pt x="87456" y="248231"/>
                  </a:lnTo>
                  <a:lnTo>
                    <a:pt x="31585" y="255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43233" y="1410818"/>
              <a:ext cx="10529" cy="568540"/>
            </a:xfrm>
            <a:custGeom>
              <a:avLst/>
              <a:gdLst/>
              <a:ahLst/>
              <a:cxnLst/>
              <a:rect l="0" t="0" r="0" b="0"/>
              <a:pathLst>
                <a:path w="10529" h="568540">
                  <a:moveTo>
                    <a:pt x="0" y="0"/>
                  </a:moveTo>
                  <a:lnTo>
                    <a:pt x="3119" y="55170"/>
                  </a:lnTo>
                  <a:lnTo>
                    <a:pt x="8333" y="110323"/>
                  </a:lnTo>
                  <a:lnTo>
                    <a:pt x="10095" y="170881"/>
                  </a:lnTo>
                  <a:lnTo>
                    <a:pt x="10443" y="231413"/>
                  </a:lnTo>
                  <a:lnTo>
                    <a:pt x="10503" y="291875"/>
                  </a:lnTo>
                  <a:lnTo>
                    <a:pt x="10521" y="340985"/>
                  </a:lnTo>
                  <a:lnTo>
                    <a:pt x="10526" y="387512"/>
                  </a:lnTo>
                  <a:lnTo>
                    <a:pt x="10528" y="444711"/>
                  </a:lnTo>
                  <a:lnTo>
                    <a:pt x="10528" y="503773"/>
                  </a:lnTo>
                  <a:lnTo>
                    <a:pt x="10528" y="554360"/>
                  </a:lnTo>
                  <a:lnTo>
                    <a:pt x="10528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16933" y="1810901"/>
              <a:ext cx="84228" cy="84229"/>
            </a:xfrm>
            <a:custGeom>
              <a:avLst/>
              <a:gdLst/>
              <a:ahLst/>
              <a:cxnLst/>
              <a:rect l="0" t="0" r="0" b="0"/>
              <a:pathLst>
                <a:path w="84228" h="84229">
                  <a:moveTo>
                    <a:pt x="0" y="0"/>
                  </a:moveTo>
                  <a:lnTo>
                    <a:pt x="49497" y="59593"/>
                  </a:lnTo>
                  <a:lnTo>
                    <a:pt x="8422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06404" y="1747730"/>
              <a:ext cx="168457" cy="526426"/>
            </a:xfrm>
            <a:custGeom>
              <a:avLst/>
              <a:gdLst/>
              <a:ahLst/>
              <a:cxnLst/>
              <a:rect l="0" t="0" r="0" b="0"/>
              <a:pathLst>
                <a:path w="168457" h="526426">
                  <a:moveTo>
                    <a:pt x="168456" y="0"/>
                  </a:moveTo>
                  <a:lnTo>
                    <a:pt x="151645" y="19151"/>
                  </a:lnTo>
                  <a:lnTo>
                    <a:pt x="124547" y="73217"/>
                  </a:lnTo>
                  <a:lnTo>
                    <a:pt x="109133" y="127633"/>
                  </a:lnTo>
                  <a:lnTo>
                    <a:pt x="98366" y="187036"/>
                  </a:lnTo>
                  <a:lnTo>
                    <a:pt x="84248" y="247689"/>
                  </a:lnTo>
                  <a:lnTo>
                    <a:pt x="70194" y="299401"/>
                  </a:lnTo>
                  <a:lnTo>
                    <a:pt x="52643" y="357189"/>
                  </a:lnTo>
                  <a:lnTo>
                    <a:pt x="33925" y="418914"/>
                  </a:lnTo>
                  <a:lnTo>
                    <a:pt x="8483" y="482400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28966" y="1842487"/>
              <a:ext cx="19594" cy="157928"/>
            </a:xfrm>
            <a:custGeom>
              <a:avLst/>
              <a:gdLst/>
              <a:ahLst/>
              <a:cxnLst/>
              <a:rect l="0" t="0" r="0" b="0"/>
              <a:pathLst>
                <a:path w="19594" h="157928">
                  <a:moveTo>
                    <a:pt x="9065" y="0"/>
                  </a:moveTo>
                  <a:lnTo>
                    <a:pt x="0" y="58616"/>
                  </a:lnTo>
                  <a:lnTo>
                    <a:pt x="7231" y="111621"/>
                  </a:lnTo>
                  <a:lnTo>
                    <a:pt x="1959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48559" y="172667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32787" y="1805321"/>
              <a:ext cx="200043" cy="196201"/>
            </a:xfrm>
            <a:custGeom>
              <a:avLst/>
              <a:gdLst/>
              <a:ahLst/>
              <a:cxnLst/>
              <a:rect l="0" t="0" r="0" b="0"/>
              <a:pathLst>
                <a:path w="200043" h="196201">
                  <a:moveTo>
                    <a:pt x="0" y="37166"/>
                  </a:moveTo>
                  <a:lnTo>
                    <a:pt x="17959" y="92210"/>
                  </a:lnTo>
                  <a:lnTo>
                    <a:pt x="31667" y="143618"/>
                  </a:lnTo>
                  <a:lnTo>
                    <a:pt x="45640" y="193244"/>
                  </a:lnTo>
                  <a:lnTo>
                    <a:pt x="47974" y="196200"/>
                  </a:lnTo>
                  <a:lnTo>
                    <a:pt x="49531" y="193491"/>
                  </a:lnTo>
                  <a:lnTo>
                    <a:pt x="50090" y="178004"/>
                  </a:lnTo>
                  <a:lnTo>
                    <a:pt x="37806" y="116558"/>
                  </a:lnTo>
                  <a:lnTo>
                    <a:pt x="33984" y="62640"/>
                  </a:lnTo>
                  <a:lnTo>
                    <a:pt x="37721" y="39129"/>
                  </a:lnTo>
                  <a:lnTo>
                    <a:pt x="46401" y="20101"/>
                  </a:lnTo>
                  <a:lnTo>
                    <a:pt x="51991" y="11751"/>
                  </a:lnTo>
                  <a:lnTo>
                    <a:pt x="60397" y="6185"/>
                  </a:lnTo>
                  <a:lnTo>
                    <a:pt x="82215" y="0"/>
                  </a:lnTo>
                  <a:lnTo>
                    <a:pt x="104391" y="3490"/>
                  </a:lnTo>
                  <a:lnTo>
                    <a:pt x="133486" y="18609"/>
                  </a:lnTo>
                  <a:lnTo>
                    <a:pt x="164278" y="44679"/>
                  </a:lnTo>
                  <a:lnTo>
                    <a:pt x="180216" y="70977"/>
                  </a:lnTo>
                  <a:lnTo>
                    <a:pt x="194912" y="112475"/>
                  </a:lnTo>
                  <a:lnTo>
                    <a:pt x="199028" y="161399"/>
                  </a:lnTo>
                  <a:lnTo>
                    <a:pt x="200042" y="1950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95958" y="1804929"/>
              <a:ext cx="436346" cy="427113"/>
            </a:xfrm>
            <a:custGeom>
              <a:avLst/>
              <a:gdLst/>
              <a:ahLst/>
              <a:cxnLst/>
              <a:rect l="0" t="0" r="0" b="0"/>
              <a:pathLst>
                <a:path w="436346" h="427113">
                  <a:moveTo>
                    <a:pt x="336912" y="174428"/>
                  </a:moveTo>
                  <a:lnTo>
                    <a:pt x="379574" y="113555"/>
                  </a:lnTo>
                  <a:lnTo>
                    <a:pt x="386411" y="105770"/>
                  </a:lnTo>
                  <a:lnTo>
                    <a:pt x="390887" y="81522"/>
                  </a:lnTo>
                  <a:lnTo>
                    <a:pt x="387807" y="54758"/>
                  </a:lnTo>
                  <a:lnTo>
                    <a:pt x="372919" y="26536"/>
                  </a:lnTo>
                  <a:lnTo>
                    <a:pt x="360324" y="10822"/>
                  </a:lnTo>
                  <a:lnTo>
                    <a:pt x="340688" y="2279"/>
                  </a:lnTo>
                  <a:lnTo>
                    <a:pt x="328901" y="0"/>
                  </a:lnTo>
                  <a:lnTo>
                    <a:pt x="318703" y="821"/>
                  </a:lnTo>
                  <a:lnTo>
                    <a:pt x="301133" y="7972"/>
                  </a:lnTo>
                  <a:lnTo>
                    <a:pt x="278088" y="25152"/>
                  </a:lnTo>
                  <a:lnTo>
                    <a:pt x="250853" y="56239"/>
                  </a:lnTo>
                  <a:lnTo>
                    <a:pt x="231734" y="100675"/>
                  </a:lnTo>
                  <a:lnTo>
                    <a:pt x="228945" y="127611"/>
                  </a:lnTo>
                  <a:lnTo>
                    <a:pt x="236687" y="173499"/>
                  </a:lnTo>
                  <a:lnTo>
                    <a:pt x="251714" y="205738"/>
                  </a:lnTo>
                  <a:lnTo>
                    <a:pt x="260226" y="211679"/>
                  </a:lnTo>
                  <a:lnTo>
                    <a:pt x="282162" y="215161"/>
                  </a:lnTo>
                  <a:lnTo>
                    <a:pt x="304390" y="209689"/>
                  </a:lnTo>
                  <a:lnTo>
                    <a:pt x="333515" y="193455"/>
                  </a:lnTo>
                  <a:lnTo>
                    <a:pt x="364318" y="167008"/>
                  </a:lnTo>
                  <a:lnTo>
                    <a:pt x="380257" y="140644"/>
                  </a:lnTo>
                  <a:lnTo>
                    <a:pt x="384526" y="137867"/>
                  </a:lnTo>
                  <a:lnTo>
                    <a:pt x="388542" y="139526"/>
                  </a:lnTo>
                  <a:lnTo>
                    <a:pt x="396123" y="150727"/>
                  </a:lnTo>
                  <a:lnTo>
                    <a:pt x="410522" y="195873"/>
                  </a:lnTo>
                  <a:lnTo>
                    <a:pt x="424632" y="254573"/>
                  </a:lnTo>
                  <a:lnTo>
                    <a:pt x="436345" y="315605"/>
                  </a:lnTo>
                  <a:lnTo>
                    <a:pt x="431235" y="358458"/>
                  </a:lnTo>
                  <a:lnTo>
                    <a:pt x="421337" y="382561"/>
                  </a:lnTo>
                  <a:lnTo>
                    <a:pt x="402900" y="398733"/>
                  </a:lnTo>
                  <a:lnTo>
                    <a:pt x="377939" y="408650"/>
                  </a:lnTo>
                  <a:lnTo>
                    <a:pt x="329831" y="414233"/>
                  </a:lnTo>
                  <a:lnTo>
                    <a:pt x="275153" y="414717"/>
                  </a:lnTo>
                  <a:lnTo>
                    <a:pt x="214099" y="408113"/>
                  </a:lnTo>
                  <a:lnTo>
                    <a:pt x="155854" y="406665"/>
                  </a:lnTo>
                  <a:lnTo>
                    <a:pt x="97262" y="409355"/>
                  </a:lnTo>
                  <a:lnTo>
                    <a:pt x="36240" y="420745"/>
                  </a:lnTo>
                  <a:lnTo>
                    <a:pt x="0" y="427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05658" y="2790051"/>
            <a:ext cx="3740003" cy="968623"/>
            <a:chOff x="1905658" y="2790051"/>
            <a:chExt cx="3740003" cy="968623"/>
          </a:xfrm>
        </p:grpSpPr>
        <p:sp>
          <p:nvSpPr>
            <p:cNvPr id="23" name="Freeform 22"/>
            <p:cNvSpPr/>
            <p:nvPr/>
          </p:nvSpPr>
          <p:spPr>
            <a:xfrm>
              <a:off x="2084949" y="2842694"/>
              <a:ext cx="441665" cy="472179"/>
            </a:xfrm>
            <a:custGeom>
              <a:avLst/>
              <a:gdLst/>
              <a:ahLst/>
              <a:cxnLst/>
              <a:rect l="0" t="0" r="0" b="0"/>
              <a:pathLst>
                <a:path w="441665" h="472179">
                  <a:moveTo>
                    <a:pt x="31278" y="0"/>
                  </a:moveTo>
                  <a:lnTo>
                    <a:pt x="15637" y="17981"/>
                  </a:lnTo>
                  <a:lnTo>
                    <a:pt x="7559" y="34897"/>
                  </a:lnTo>
                  <a:lnTo>
                    <a:pt x="1247" y="89995"/>
                  </a:lnTo>
                  <a:lnTo>
                    <a:pt x="0" y="153391"/>
                  </a:lnTo>
                  <a:lnTo>
                    <a:pt x="2904" y="212345"/>
                  </a:lnTo>
                  <a:lnTo>
                    <a:pt x="8053" y="274267"/>
                  </a:lnTo>
                  <a:lnTo>
                    <a:pt x="12699" y="327709"/>
                  </a:lnTo>
                  <a:lnTo>
                    <a:pt x="24749" y="388387"/>
                  </a:lnTo>
                  <a:lnTo>
                    <a:pt x="53324" y="451185"/>
                  </a:lnTo>
                  <a:lnTo>
                    <a:pt x="60014" y="462227"/>
                  </a:lnTo>
                  <a:lnTo>
                    <a:pt x="69153" y="468419"/>
                  </a:lnTo>
                  <a:lnTo>
                    <a:pt x="91785" y="472178"/>
                  </a:lnTo>
                  <a:lnTo>
                    <a:pt x="102032" y="469203"/>
                  </a:lnTo>
                  <a:lnTo>
                    <a:pt x="119656" y="456539"/>
                  </a:lnTo>
                  <a:lnTo>
                    <a:pt x="148865" y="419813"/>
                  </a:lnTo>
                  <a:lnTo>
                    <a:pt x="170968" y="362734"/>
                  </a:lnTo>
                  <a:lnTo>
                    <a:pt x="178324" y="316580"/>
                  </a:lnTo>
                  <a:lnTo>
                    <a:pt x="180782" y="316338"/>
                  </a:lnTo>
                  <a:lnTo>
                    <a:pt x="186632" y="325428"/>
                  </a:lnTo>
                  <a:lnTo>
                    <a:pt x="208006" y="387102"/>
                  </a:lnTo>
                  <a:lnTo>
                    <a:pt x="226882" y="419243"/>
                  </a:lnTo>
                  <a:lnTo>
                    <a:pt x="254181" y="442935"/>
                  </a:lnTo>
                  <a:lnTo>
                    <a:pt x="274236" y="453443"/>
                  </a:lnTo>
                  <a:lnTo>
                    <a:pt x="294847" y="455774"/>
                  </a:lnTo>
                  <a:lnTo>
                    <a:pt x="315706" y="451740"/>
                  </a:lnTo>
                  <a:lnTo>
                    <a:pt x="336676" y="442149"/>
                  </a:lnTo>
                  <a:lnTo>
                    <a:pt x="362622" y="418006"/>
                  </a:lnTo>
                  <a:lnTo>
                    <a:pt x="396385" y="359751"/>
                  </a:lnTo>
                  <a:lnTo>
                    <a:pt x="418733" y="305029"/>
                  </a:lnTo>
                  <a:lnTo>
                    <a:pt x="436103" y="252365"/>
                  </a:lnTo>
                  <a:lnTo>
                    <a:pt x="440747" y="191183"/>
                  </a:lnTo>
                  <a:lnTo>
                    <a:pt x="441664" y="133691"/>
                  </a:lnTo>
                  <a:lnTo>
                    <a:pt x="431361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02434" y="2821637"/>
              <a:ext cx="177090" cy="421141"/>
            </a:xfrm>
            <a:custGeom>
              <a:avLst/>
              <a:gdLst/>
              <a:ahLst/>
              <a:cxnLst/>
              <a:rect l="0" t="0" r="0" b="0"/>
              <a:pathLst>
                <a:path w="177090" h="421141">
                  <a:moveTo>
                    <a:pt x="19161" y="0"/>
                  </a:moveTo>
                  <a:lnTo>
                    <a:pt x="7983" y="22357"/>
                  </a:lnTo>
                  <a:lnTo>
                    <a:pt x="5615" y="48931"/>
                  </a:lnTo>
                  <a:lnTo>
                    <a:pt x="7739" y="99896"/>
                  </a:lnTo>
                  <a:lnTo>
                    <a:pt x="14046" y="163232"/>
                  </a:lnTo>
                  <a:lnTo>
                    <a:pt x="18151" y="226349"/>
                  </a:lnTo>
                  <a:lnTo>
                    <a:pt x="18862" y="277766"/>
                  </a:lnTo>
                  <a:lnTo>
                    <a:pt x="19073" y="328876"/>
                  </a:lnTo>
                  <a:lnTo>
                    <a:pt x="16024" y="385541"/>
                  </a:lnTo>
                  <a:lnTo>
                    <a:pt x="13561" y="397407"/>
                  </a:lnTo>
                  <a:lnTo>
                    <a:pt x="10748" y="401809"/>
                  </a:lnTo>
                  <a:lnTo>
                    <a:pt x="7703" y="401233"/>
                  </a:lnTo>
                  <a:lnTo>
                    <a:pt x="4504" y="397340"/>
                  </a:lnTo>
                  <a:lnTo>
                    <a:pt x="0" y="363915"/>
                  </a:lnTo>
                  <a:lnTo>
                    <a:pt x="5714" y="308624"/>
                  </a:lnTo>
                  <a:lnTo>
                    <a:pt x="10108" y="268999"/>
                  </a:lnTo>
                  <a:lnTo>
                    <a:pt x="37827" y="220243"/>
                  </a:lnTo>
                  <a:lnTo>
                    <a:pt x="46813" y="213509"/>
                  </a:lnTo>
                  <a:lnTo>
                    <a:pt x="69276" y="206027"/>
                  </a:lnTo>
                  <a:lnTo>
                    <a:pt x="91737" y="208941"/>
                  </a:lnTo>
                  <a:lnTo>
                    <a:pt x="120994" y="223735"/>
                  </a:lnTo>
                  <a:lnTo>
                    <a:pt x="135780" y="237478"/>
                  </a:lnTo>
                  <a:lnTo>
                    <a:pt x="150681" y="266116"/>
                  </a:lnTo>
                  <a:lnTo>
                    <a:pt x="166197" y="317122"/>
                  </a:lnTo>
                  <a:lnTo>
                    <a:pt x="174937" y="377846"/>
                  </a:lnTo>
                  <a:lnTo>
                    <a:pt x="17708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49267" y="3068732"/>
              <a:ext cx="180185" cy="228682"/>
            </a:xfrm>
            <a:custGeom>
              <a:avLst/>
              <a:gdLst/>
              <a:ahLst/>
              <a:cxnLst/>
              <a:rect l="0" t="0" r="0" b="0"/>
              <a:pathLst>
                <a:path w="180185" h="228682">
                  <a:moveTo>
                    <a:pt x="98712" y="5589"/>
                  </a:moveTo>
                  <a:lnTo>
                    <a:pt x="81944" y="0"/>
                  </a:lnTo>
                  <a:lnTo>
                    <a:pt x="64353" y="3495"/>
                  </a:lnTo>
                  <a:lnTo>
                    <a:pt x="46007" y="14017"/>
                  </a:lnTo>
                  <a:lnTo>
                    <a:pt x="23694" y="39672"/>
                  </a:lnTo>
                  <a:lnTo>
                    <a:pt x="1197" y="95735"/>
                  </a:lnTo>
                  <a:lnTo>
                    <a:pt x="0" y="119353"/>
                  </a:lnTo>
                  <a:lnTo>
                    <a:pt x="8763" y="163112"/>
                  </a:lnTo>
                  <a:lnTo>
                    <a:pt x="23967" y="189393"/>
                  </a:lnTo>
                  <a:lnTo>
                    <a:pt x="43290" y="211997"/>
                  </a:lnTo>
                  <a:lnTo>
                    <a:pt x="75012" y="227924"/>
                  </a:lnTo>
                  <a:lnTo>
                    <a:pt x="86421" y="228681"/>
                  </a:lnTo>
                  <a:lnTo>
                    <a:pt x="108457" y="223284"/>
                  </a:lnTo>
                  <a:lnTo>
                    <a:pt x="135005" y="207092"/>
                  </a:lnTo>
                  <a:lnTo>
                    <a:pt x="157688" y="181887"/>
                  </a:lnTo>
                  <a:lnTo>
                    <a:pt x="173638" y="152192"/>
                  </a:lnTo>
                  <a:lnTo>
                    <a:pt x="180184" y="115577"/>
                  </a:lnTo>
                  <a:lnTo>
                    <a:pt x="176534" y="80682"/>
                  </a:lnTo>
                  <a:lnTo>
                    <a:pt x="162455" y="48116"/>
                  </a:lnTo>
                  <a:lnTo>
                    <a:pt x="155245" y="40959"/>
                  </a:lnTo>
                  <a:lnTo>
                    <a:pt x="119769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58203" y="2790051"/>
              <a:ext cx="37176" cy="526426"/>
            </a:xfrm>
            <a:custGeom>
              <a:avLst/>
              <a:gdLst/>
              <a:ahLst/>
              <a:cxnLst/>
              <a:rect l="0" t="0" r="0" b="0"/>
              <a:pathLst>
                <a:path w="37176" h="526426">
                  <a:moveTo>
                    <a:pt x="5589" y="0"/>
                  </a:moveTo>
                  <a:lnTo>
                    <a:pt x="0" y="58617"/>
                  </a:lnTo>
                  <a:lnTo>
                    <a:pt x="2114" y="110175"/>
                  </a:lnTo>
                  <a:lnTo>
                    <a:pt x="4903" y="173668"/>
                  </a:lnTo>
                  <a:lnTo>
                    <a:pt x="8573" y="231270"/>
                  </a:lnTo>
                  <a:lnTo>
                    <a:pt x="14628" y="287709"/>
                  </a:lnTo>
                  <a:lnTo>
                    <a:pt x="23059" y="347427"/>
                  </a:lnTo>
                  <a:lnTo>
                    <a:pt x="26753" y="408918"/>
                  </a:lnTo>
                  <a:lnTo>
                    <a:pt x="33567" y="464052"/>
                  </a:lnTo>
                  <a:lnTo>
                    <a:pt x="37175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26963" y="3087887"/>
              <a:ext cx="178986" cy="242120"/>
            </a:xfrm>
            <a:custGeom>
              <a:avLst/>
              <a:gdLst/>
              <a:ahLst/>
              <a:cxnLst/>
              <a:rect l="0" t="0" r="0" b="0"/>
              <a:pathLst>
                <a:path w="178986" h="242120">
                  <a:moveTo>
                    <a:pt x="0" y="102247"/>
                  </a:moveTo>
                  <a:lnTo>
                    <a:pt x="43963" y="78528"/>
                  </a:lnTo>
                  <a:lnTo>
                    <a:pt x="106453" y="63364"/>
                  </a:lnTo>
                  <a:lnTo>
                    <a:pt x="132710" y="59230"/>
                  </a:lnTo>
                  <a:lnTo>
                    <a:pt x="156079" y="49593"/>
                  </a:lnTo>
                  <a:lnTo>
                    <a:pt x="162544" y="42578"/>
                  </a:lnTo>
                  <a:lnTo>
                    <a:pt x="165685" y="34392"/>
                  </a:lnTo>
                  <a:lnTo>
                    <a:pt x="166609" y="25425"/>
                  </a:lnTo>
                  <a:lnTo>
                    <a:pt x="163715" y="18277"/>
                  </a:lnTo>
                  <a:lnTo>
                    <a:pt x="151141" y="7215"/>
                  </a:lnTo>
                  <a:lnTo>
                    <a:pt x="118742" y="0"/>
                  </a:lnTo>
                  <a:lnTo>
                    <a:pt x="85096" y="3452"/>
                  </a:lnTo>
                  <a:lnTo>
                    <a:pt x="66676" y="11935"/>
                  </a:lnTo>
                  <a:lnTo>
                    <a:pt x="50691" y="24674"/>
                  </a:lnTo>
                  <a:lnTo>
                    <a:pt x="29708" y="51576"/>
                  </a:lnTo>
                  <a:lnTo>
                    <a:pt x="19833" y="71538"/>
                  </a:lnTo>
                  <a:lnTo>
                    <a:pt x="13286" y="113685"/>
                  </a:lnTo>
                  <a:lnTo>
                    <a:pt x="19479" y="170754"/>
                  </a:lnTo>
                  <a:lnTo>
                    <a:pt x="25425" y="194696"/>
                  </a:lnTo>
                  <a:lnTo>
                    <a:pt x="38206" y="213916"/>
                  </a:lnTo>
                  <a:lnTo>
                    <a:pt x="55585" y="229087"/>
                  </a:lnTo>
                  <a:lnTo>
                    <a:pt x="75008" y="239729"/>
                  </a:lnTo>
                  <a:lnTo>
                    <a:pt x="95338" y="242119"/>
                  </a:lnTo>
                  <a:lnTo>
                    <a:pt x="152372" y="232277"/>
                  </a:lnTo>
                  <a:lnTo>
                    <a:pt x="178985" y="228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11749" y="2802610"/>
              <a:ext cx="330917" cy="566510"/>
            </a:xfrm>
            <a:custGeom>
              <a:avLst/>
              <a:gdLst/>
              <a:ahLst/>
              <a:cxnLst/>
              <a:rect l="0" t="0" r="0" b="0"/>
              <a:pathLst>
                <a:path w="330917" h="566510">
                  <a:moveTo>
                    <a:pt x="15339" y="566509"/>
                  </a:moveTo>
                  <a:lnTo>
                    <a:pt x="9750" y="549741"/>
                  </a:lnTo>
                  <a:lnTo>
                    <a:pt x="10125" y="532150"/>
                  </a:lnTo>
                  <a:lnTo>
                    <a:pt x="14309" y="481083"/>
                  </a:lnTo>
                  <a:lnTo>
                    <a:pt x="15033" y="426164"/>
                  </a:lnTo>
                  <a:lnTo>
                    <a:pt x="15203" y="382861"/>
                  </a:lnTo>
                  <a:lnTo>
                    <a:pt x="15278" y="336319"/>
                  </a:lnTo>
                  <a:lnTo>
                    <a:pt x="15312" y="288337"/>
                  </a:lnTo>
                  <a:lnTo>
                    <a:pt x="15331" y="232054"/>
                  </a:lnTo>
                  <a:lnTo>
                    <a:pt x="14167" y="172284"/>
                  </a:lnTo>
                  <a:lnTo>
                    <a:pt x="6274" y="108966"/>
                  </a:lnTo>
                  <a:lnTo>
                    <a:pt x="5244" y="56594"/>
                  </a:lnTo>
                  <a:lnTo>
                    <a:pt x="0" y="1014"/>
                  </a:lnTo>
                  <a:lnTo>
                    <a:pt x="2773" y="0"/>
                  </a:lnTo>
                  <a:lnTo>
                    <a:pt x="6961" y="2833"/>
                  </a:lnTo>
                  <a:lnTo>
                    <a:pt x="28808" y="65016"/>
                  </a:lnTo>
                  <a:lnTo>
                    <a:pt x="48935" y="120918"/>
                  </a:lnTo>
                  <a:lnTo>
                    <a:pt x="64175" y="172991"/>
                  </a:lnTo>
                  <a:lnTo>
                    <a:pt x="87569" y="229075"/>
                  </a:lnTo>
                  <a:lnTo>
                    <a:pt x="112559" y="290504"/>
                  </a:lnTo>
                  <a:lnTo>
                    <a:pt x="138279" y="352348"/>
                  </a:lnTo>
                  <a:lnTo>
                    <a:pt x="170233" y="408108"/>
                  </a:lnTo>
                  <a:lnTo>
                    <a:pt x="196581" y="461162"/>
                  </a:lnTo>
                  <a:lnTo>
                    <a:pt x="239755" y="516056"/>
                  </a:lnTo>
                  <a:lnTo>
                    <a:pt x="273617" y="550824"/>
                  </a:lnTo>
                  <a:lnTo>
                    <a:pt x="282281" y="554882"/>
                  </a:lnTo>
                  <a:lnTo>
                    <a:pt x="301266" y="556272"/>
                  </a:lnTo>
                  <a:lnTo>
                    <a:pt x="308902" y="551496"/>
                  </a:lnTo>
                  <a:lnTo>
                    <a:pt x="320506" y="533710"/>
                  </a:lnTo>
                  <a:lnTo>
                    <a:pt x="328027" y="497389"/>
                  </a:lnTo>
                  <a:lnTo>
                    <a:pt x="330255" y="445813"/>
                  </a:lnTo>
                  <a:lnTo>
                    <a:pt x="330916" y="391667"/>
                  </a:lnTo>
                  <a:lnTo>
                    <a:pt x="329969" y="330544"/>
                  </a:lnTo>
                  <a:lnTo>
                    <a:pt x="322850" y="274104"/>
                  </a:lnTo>
                  <a:lnTo>
                    <a:pt x="318193" y="216658"/>
                  </a:lnTo>
                  <a:lnTo>
                    <a:pt x="309404" y="155183"/>
                  </a:lnTo>
                  <a:lnTo>
                    <a:pt x="302511" y="98754"/>
                  </a:lnTo>
                  <a:lnTo>
                    <a:pt x="299608" y="40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17076" y="3158549"/>
              <a:ext cx="157495" cy="200161"/>
            </a:xfrm>
            <a:custGeom>
              <a:avLst/>
              <a:gdLst/>
              <a:ahLst/>
              <a:cxnLst/>
              <a:rect l="0" t="0" r="0" b="0"/>
              <a:pathLst>
                <a:path w="157495" h="200161">
                  <a:moveTo>
                    <a:pt x="10095" y="10528"/>
                  </a:moveTo>
                  <a:lnTo>
                    <a:pt x="1761" y="48006"/>
                  </a:lnTo>
                  <a:lnTo>
                    <a:pt x="0" y="99430"/>
                  </a:lnTo>
                  <a:lnTo>
                    <a:pt x="11076" y="157156"/>
                  </a:lnTo>
                  <a:lnTo>
                    <a:pt x="18720" y="177472"/>
                  </a:lnTo>
                  <a:lnTo>
                    <a:pt x="29916" y="194300"/>
                  </a:lnTo>
                  <a:lnTo>
                    <a:pt x="38517" y="198553"/>
                  </a:lnTo>
                  <a:lnTo>
                    <a:pt x="60551" y="200160"/>
                  </a:lnTo>
                  <a:lnTo>
                    <a:pt x="93675" y="188898"/>
                  </a:lnTo>
                  <a:lnTo>
                    <a:pt x="120127" y="170743"/>
                  </a:lnTo>
                  <a:lnTo>
                    <a:pt x="137193" y="144957"/>
                  </a:lnTo>
                  <a:lnTo>
                    <a:pt x="152271" y="102463"/>
                  </a:lnTo>
                  <a:lnTo>
                    <a:pt x="156462" y="43290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27212" y="3143522"/>
              <a:ext cx="284271" cy="246655"/>
            </a:xfrm>
            <a:custGeom>
              <a:avLst/>
              <a:gdLst/>
              <a:ahLst/>
              <a:cxnLst/>
              <a:rect l="0" t="0" r="0" b="0"/>
              <a:pathLst>
                <a:path w="284271" h="246655">
                  <a:moveTo>
                    <a:pt x="0" y="99255"/>
                  </a:moveTo>
                  <a:lnTo>
                    <a:pt x="8333" y="153400"/>
                  </a:lnTo>
                  <a:lnTo>
                    <a:pt x="16305" y="206861"/>
                  </a:lnTo>
                  <a:lnTo>
                    <a:pt x="15550" y="206087"/>
                  </a:lnTo>
                  <a:lnTo>
                    <a:pt x="13876" y="202062"/>
                  </a:lnTo>
                  <a:lnTo>
                    <a:pt x="10969" y="146141"/>
                  </a:lnTo>
                  <a:lnTo>
                    <a:pt x="10616" y="86159"/>
                  </a:lnTo>
                  <a:lnTo>
                    <a:pt x="11716" y="30421"/>
                  </a:lnTo>
                  <a:lnTo>
                    <a:pt x="16125" y="6661"/>
                  </a:lnTo>
                  <a:lnTo>
                    <a:pt x="22448" y="1261"/>
                  </a:lnTo>
                  <a:lnTo>
                    <a:pt x="31343" y="0"/>
                  </a:lnTo>
                  <a:lnTo>
                    <a:pt x="41953" y="1499"/>
                  </a:lnTo>
                  <a:lnTo>
                    <a:pt x="51365" y="7178"/>
                  </a:lnTo>
                  <a:lnTo>
                    <a:pt x="90617" y="57263"/>
                  </a:lnTo>
                  <a:lnTo>
                    <a:pt x="114806" y="118133"/>
                  </a:lnTo>
                  <a:lnTo>
                    <a:pt x="118651" y="129387"/>
                  </a:lnTo>
                  <a:lnTo>
                    <a:pt x="122385" y="133381"/>
                  </a:lnTo>
                  <a:lnTo>
                    <a:pt x="126044" y="132535"/>
                  </a:lnTo>
                  <a:lnTo>
                    <a:pt x="129653" y="128460"/>
                  </a:lnTo>
                  <a:lnTo>
                    <a:pt x="139040" y="72454"/>
                  </a:lnTo>
                  <a:lnTo>
                    <a:pt x="146023" y="44060"/>
                  </a:lnTo>
                  <a:lnTo>
                    <a:pt x="156927" y="23641"/>
                  </a:lnTo>
                  <a:lnTo>
                    <a:pt x="164279" y="18430"/>
                  </a:lnTo>
                  <a:lnTo>
                    <a:pt x="172690" y="16126"/>
                  </a:lnTo>
                  <a:lnTo>
                    <a:pt x="181807" y="15759"/>
                  </a:lnTo>
                  <a:lnTo>
                    <a:pt x="201296" y="21591"/>
                  </a:lnTo>
                  <a:lnTo>
                    <a:pt x="220486" y="33152"/>
                  </a:lnTo>
                  <a:lnTo>
                    <a:pt x="243274" y="59392"/>
                  </a:lnTo>
                  <a:lnTo>
                    <a:pt x="265945" y="115669"/>
                  </a:lnTo>
                  <a:lnTo>
                    <a:pt x="273371" y="175980"/>
                  </a:lnTo>
                  <a:lnTo>
                    <a:pt x="281770" y="220995"/>
                  </a:lnTo>
                  <a:lnTo>
                    <a:pt x="284270" y="246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49032" y="2863751"/>
              <a:ext cx="232073" cy="480707"/>
            </a:xfrm>
            <a:custGeom>
              <a:avLst/>
              <a:gdLst/>
              <a:ahLst/>
              <a:cxnLst/>
              <a:rect l="0" t="0" r="0" b="0"/>
              <a:pathLst>
                <a:path w="232073" h="480707">
                  <a:moveTo>
                    <a:pt x="4564" y="0"/>
                  </a:moveTo>
                  <a:lnTo>
                    <a:pt x="4564" y="48931"/>
                  </a:lnTo>
                  <a:lnTo>
                    <a:pt x="4564" y="99896"/>
                  </a:lnTo>
                  <a:lnTo>
                    <a:pt x="7683" y="153211"/>
                  </a:lnTo>
                  <a:lnTo>
                    <a:pt x="12897" y="204883"/>
                  </a:lnTo>
                  <a:lnTo>
                    <a:pt x="14442" y="264647"/>
                  </a:lnTo>
                  <a:lnTo>
                    <a:pt x="14899" y="323689"/>
                  </a:lnTo>
                  <a:lnTo>
                    <a:pt x="15035" y="375108"/>
                  </a:lnTo>
                  <a:lnTo>
                    <a:pt x="15081" y="434404"/>
                  </a:lnTo>
                  <a:lnTo>
                    <a:pt x="13915" y="440511"/>
                  </a:lnTo>
                  <a:lnTo>
                    <a:pt x="11967" y="441073"/>
                  </a:lnTo>
                  <a:lnTo>
                    <a:pt x="6684" y="432339"/>
                  </a:lnTo>
                  <a:lnTo>
                    <a:pt x="437" y="416759"/>
                  </a:lnTo>
                  <a:lnTo>
                    <a:pt x="0" y="398136"/>
                  </a:lnTo>
                  <a:lnTo>
                    <a:pt x="12368" y="339948"/>
                  </a:lnTo>
                  <a:lnTo>
                    <a:pt x="23514" y="307396"/>
                  </a:lnTo>
                  <a:lnTo>
                    <a:pt x="54344" y="267457"/>
                  </a:lnTo>
                  <a:lnTo>
                    <a:pt x="74261" y="259250"/>
                  </a:lnTo>
                  <a:lnTo>
                    <a:pt x="99881" y="256772"/>
                  </a:lnTo>
                  <a:lnTo>
                    <a:pt x="144850" y="263124"/>
                  </a:lnTo>
                  <a:lnTo>
                    <a:pt x="169858" y="273311"/>
                  </a:lnTo>
                  <a:lnTo>
                    <a:pt x="198079" y="297790"/>
                  </a:lnTo>
                  <a:lnTo>
                    <a:pt x="221259" y="327270"/>
                  </a:lnTo>
                  <a:lnTo>
                    <a:pt x="229555" y="350954"/>
                  </a:lnTo>
                  <a:lnTo>
                    <a:pt x="232072" y="378248"/>
                  </a:lnTo>
                  <a:lnTo>
                    <a:pt x="229290" y="409875"/>
                  </a:lnTo>
                  <a:lnTo>
                    <a:pt x="217916" y="437190"/>
                  </a:lnTo>
                  <a:lnTo>
                    <a:pt x="201162" y="458689"/>
                  </a:lnTo>
                  <a:lnTo>
                    <a:pt x="182018" y="472143"/>
                  </a:lnTo>
                  <a:lnTo>
                    <a:pt x="145920" y="480706"/>
                  </a:lnTo>
                  <a:lnTo>
                    <a:pt x="92970" y="475193"/>
                  </a:lnTo>
                  <a:lnTo>
                    <a:pt x="50623" y="462839"/>
                  </a:lnTo>
                  <a:lnTo>
                    <a:pt x="25621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16808" y="3103433"/>
              <a:ext cx="198327" cy="238067"/>
            </a:xfrm>
            <a:custGeom>
              <a:avLst/>
              <a:gdLst/>
              <a:ahLst/>
              <a:cxnLst/>
              <a:rect l="0" t="0" r="0" b="0"/>
              <a:pathLst>
                <a:path w="198327" h="238067">
                  <a:moveTo>
                    <a:pt x="0" y="128815"/>
                  </a:moveTo>
                  <a:lnTo>
                    <a:pt x="48931" y="128815"/>
                  </a:lnTo>
                  <a:lnTo>
                    <a:pt x="108062" y="128815"/>
                  </a:lnTo>
                  <a:lnTo>
                    <a:pt x="145102" y="123226"/>
                  </a:lnTo>
                  <a:lnTo>
                    <a:pt x="172715" y="108572"/>
                  </a:lnTo>
                  <a:lnTo>
                    <a:pt x="195714" y="83823"/>
                  </a:lnTo>
                  <a:lnTo>
                    <a:pt x="198326" y="74254"/>
                  </a:lnTo>
                  <a:lnTo>
                    <a:pt x="194990" y="54263"/>
                  </a:lnTo>
                  <a:lnTo>
                    <a:pt x="174368" y="23278"/>
                  </a:lnTo>
                  <a:lnTo>
                    <a:pt x="146031" y="3048"/>
                  </a:lnTo>
                  <a:lnTo>
                    <a:pt x="122615" y="0"/>
                  </a:lnTo>
                  <a:lnTo>
                    <a:pt x="75043" y="7574"/>
                  </a:lnTo>
                  <a:lnTo>
                    <a:pt x="48101" y="22572"/>
                  </a:lnTo>
                  <a:lnTo>
                    <a:pt x="25300" y="41834"/>
                  </a:lnTo>
                  <a:lnTo>
                    <a:pt x="9316" y="67948"/>
                  </a:lnTo>
                  <a:lnTo>
                    <a:pt x="2760" y="109091"/>
                  </a:lnTo>
                  <a:lnTo>
                    <a:pt x="6407" y="152737"/>
                  </a:lnTo>
                  <a:lnTo>
                    <a:pt x="14935" y="174932"/>
                  </a:lnTo>
                  <a:lnTo>
                    <a:pt x="39475" y="208245"/>
                  </a:lnTo>
                  <a:lnTo>
                    <a:pt x="65509" y="224620"/>
                  </a:lnTo>
                  <a:lnTo>
                    <a:pt x="95449" y="236880"/>
                  </a:lnTo>
                  <a:lnTo>
                    <a:pt x="116122" y="238066"/>
                  </a:lnTo>
                  <a:lnTo>
                    <a:pt x="157988" y="229294"/>
                  </a:lnTo>
                  <a:lnTo>
                    <a:pt x="189513" y="213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75081" y="3118287"/>
              <a:ext cx="194453" cy="220634"/>
            </a:xfrm>
            <a:custGeom>
              <a:avLst/>
              <a:gdLst/>
              <a:ahLst/>
              <a:cxnLst/>
              <a:rect l="0" t="0" r="0" b="0"/>
              <a:pathLst>
                <a:path w="194453" h="220634">
                  <a:moveTo>
                    <a:pt x="15468" y="92904"/>
                  </a:moveTo>
                  <a:lnTo>
                    <a:pt x="18588" y="135596"/>
                  </a:lnTo>
                  <a:lnTo>
                    <a:pt x="26191" y="194973"/>
                  </a:lnTo>
                  <a:lnTo>
                    <a:pt x="31152" y="217817"/>
                  </a:lnTo>
                  <a:lnTo>
                    <a:pt x="30603" y="220633"/>
                  </a:lnTo>
                  <a:lnTo>
                    <a:pt x="23754" y="211284"/>
                  </a:lnTo>
                  <a:lnTo>
                    <a:pt x="9869" y="167154"/>
                  </a:lnTo>
                  <a:lnTo>
                    <a:pt x="0" y="105123"/>
                  </a:lnTo>
                  <a:lnTo>
                    <a:pt x="1656" y="66759"/>
                  </a:lnTo>
                  <a:lnTo>
                    <a:pt x="12839" y="42680"/>
                  </a:lnTo>
                  <a:lnTo>
                    <a:pt x="29507" y="22619"/>
                  </a:lnTo>
                  <a:lnTo>
                    <a:pt x="48614" y="9804"/>
                  </a:lnTo>
                  <a:lnTo>
                    <a:pt x="90280" y="1602"/>
                  </a:lnTo>
                  <a:lnTo>
                    <a:pt x="147185" y="0"/>
                  </a:lnTo>
                  <a:lnTo>
                    <a:pt x="194452" y="8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59005" y="3172004"/>
              <a:ext cx="286656" cy="291872"/>
            </a:xfrm>
            <a:custGeom>
              <a:avLst/>
              <a:gdLst/>
              <a:ahLst/>
              <a:cxnLst/>
              <a:rect l="0" t="0" r="0" b="0"/>
              <a:pathLst>
                <a:path w="286656" h="291872">
                  <a:moveTo>
                    <a:pt x="231627" y="18130"/>
                  </a:moveTo>
                  <a:lnTo>
                    <a:pt x="214859" y="6952"/>
                  </a:lnTo>
                  <a:lnTo>
                    <a:pt x="176486" y="0"/>
                  </a:lnTo>
                  <a:lnTo>
                    <a:pt x="133660" y="3530"/>
                  </a:lnTo>
                  <a:lnTo>
                    <a:pt x="96925" y="17574"/>
                  </a:lnTo>
                  <a:lnTo>
                    <a:pt x="90353" y="25948"/>
                  </a:lnTo>
                  <a:lnTo>
                    <a:pt x="86170" y="47731"/>
                  </a:lnTo>
                  <a:lnTo>
                    <a:pt x="89032" y="56582"/>
                  </a:lnTo>
                  <a:lnTo>
                    <a:pt x="94450" y="63651"/>
                  </a:lnTo>
                  <a:lnTo>
                    <a:pt x="118842" y="79191"/>
                  </a:lnTo>
                  <a:lnTo>
                    <a:pt x="170024" y="98571"/>
                  </a:lnTo>
                  <a:lnTo>
                    <a:pt x="230216" y="121949"/>
                  </a:lnTo>
                  <a:lnTo>
                    <a:pt x="262794" y="141568"/>
                  </a:lnTo>
                  <a:lnTo>
                    <a:pt x="277845" y="158390"/>
                  </a:lnTo>
                  <a:lnTo>
                    <a:pt x="283496" y="167789"/>
                  </a:lnTo>
                  <a:lnTo>
                    <a:pt x="286655" y="190710"/>
                  </a:lnTo>
                  <a:lnTo>
                    <a:pt x="282990" y="214155"/>
                  </a:lnTo>
                  <a:lnTo>
                    <a:pt x="273562" y="232374"/>
                  </a:lnTo>
                  <a:lnTo>
                    <a:pt x="243922" y="255785"/>
                  </a:lnTo>
                  <a:lnTo>
                    <a:pt x="205504" y="271950"/>
                  </a:lnTo>
                  <a:lnTo>
                    <a:pt x="142196" y="279488"/>
                  </a:lnTo>
                  <a:lnTo>
                    <a:pt x="91914" y="280793"/>
                  </a:lnTo>
                  <a:lnTo>
                    <a:pt x="35530" y="284354"/>
                  </a:lnTo>
                  <a:lnTo>
                    <a:pt x="0" y="291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05658" y="3538051"/>
              <a:ext cx="3716560" cy="220623"/>
            </a:xfrm>
            <a:custGeom>
              <a:avLst/>
              <a:gdLst/>
              <a:ahLst/>
              <a:cxnLst/>
              <a:rect l="0" t="0" r="0" b="0"/>
              <a:pathLst>
                <a:path w="3716560" h="220623">
                  <a:moveTo>
                    <a:pt x="3716559" y="220622"/>
                  </a:moveTo>
                  <a:lnTo>
                    <a:pt x="3663532" y="205968"/>
                  </a:lnTo>
                  <a:lnTo>
                    <a:pt x="3612151" y="192425"/>
                  </a:lnTo>
                  <a:lnTo>
                    <a:pt x="3563831" y="181982"/>
                  </a:lnTo>
                  <a:lnTo>
                    <a:pt x="3511299" y="171478"/>
                  </a:lnTo>
                  <a:lnTo>
                    <a:pt x="3451801" y="160958"/>
                  </a:lnTo>
                  <a:lnTo>
                    <a:pt x="3388548" y="149261"/>
                  </a:lnTo>
                  <a:lnTo>
                    <a:pt x="3342269" y="137824"/>
                  </a:lnTo>
                  <a:lnTo>
                    <a:pt x="3294404" y="128061"/>
                  </a:lnTo>
                  <a:lnTo>
                    <a:pt x="3245835" y="119822"/>
                  </a:lnTo>
                  <a:lnTo>
                    <a:pt x="3196953" y="112261"/>
                  </a:lnTo>
                  <a:lnTo>
                    <a:pt x="3141692" y="105001"/>
                  </a:lnTo>
                  <a:lnTo>
                    <a:pt x="3082037" y="96705"/>
                  </a:lnTo>
                  <a:lnTo>
                    <a:pt x="3020428" y="85220"/>
                  </a:lnTo>
                  <a:lnTo>
                    <a:pt x="2957952" y="75435"/>
                  </a:lnTo>
                  <a:lnTo>
                    <a:pt x="2926552" y="71189"/>
                  </a:lnTo>
                  <a:lnTo>
                    <a:pt x="2893920" y="67187"/>
                  </a:lnTo>
                  <a:lnTo>
                    <a:pt x="2860467" y="63350"/>
                  </a:lnTo>
                  <a:lnTo>
                    <a:pt x="2826467" y="59622"/>
                  </a:lnTo>
                  <a:lnTo>
                    <a:pt x="2792101" y="55967"/>
                  </a:lnTo>
                  <a:lnTo>
                    <a:pt x="2757493" y="52360"/>
                  </a:lnTo>
                  <a:lnTo>
                    <a:pt x="2722722" y="48786"/>
                  </a:lnTo>
                  <a:lnTo>
                    <a:pt x="2686674" y="45234"/>
                  </a:lnTo>
                  <a:lnTo>
                    <a:pt x="2649774" y="41695"/>
                  </a:lnTo>
                  <a:lnTo>
                    <a:pt x="2612305" y="38167"/>
                  </a:lnTo>
                  <a:lnTo>
                    <a:pt x="2574458" y="34644"/>
                  </a:lnTo>
                  <a:lnTo>
                    <a:pt x="2536358" y="31126"/>
                  </a:lnTo>
                  <a:lnTo>
                    <a:pt x="2498090" y="27611"/>
                  </a:lnTo>
                  <a:lnTo>
                    <a:pt x="2458540" y="25268"/>
                  </a:lnTo>
                  <a:lnTo>
                    <a:pt x="2418135" y="23706"/>
                  </a:lnTo>
                  <a:lnTo>
                    <a:pt x="2377161" y="22664"/>
                  </a:lnTo>
                  <a:lnTo>
                    <a:pt x="2335807" y="20800"/>
                  </a:lnTo>
                  <a:lnTo>
                    <a:pt x="2294199" y="18387"/>
                  </a:lnTo>
                  <a:lnTo>
                    <a:pt x="2252423" y="15609"/>
                  </a:lnTo>
                  <a:lnTo>
                    <a:pt x="2210534" y="13757"/>
                  </a:lnTo>
                  <a:lnTo>
                    <a:pt x="2168570" y="12522"/>
                  </a:lnTo>
                  <a:lnTo>
                    <a:pt x="2126556" y="11698"/>
                  </a:lnTo>
                  <a:lnTo>
                    <a:pt x="2083339" y="9980"/>
                  </a:lnTo>
                  <a:lnTo>
                    <a:pt x="2039320" y="7664"/>
                  </a:lnTo>
                  <a:lnTo>
                    <a:pt x="1994765" y="4951"/>
                  </a:lnTo>
                  <a:lnTo>
                    <a:pt x="1949855" y="3142"/>
                  </a:lnTo>
                  <a:lnTo>
                    <a:pt x="1904707" y="1936"/>
                  </a:lnTo>
                  <a:lnTo>
                    <a:pt x="1859400" y="1132"/>
                  </a:lnTo>
                  <a:lnTo>
                    <a:pt x="1812818" y="596"/>
                  </a:lnTo>
                  <a:lnTo>
                    <a:pt x="1765386" y="238"/>
                  </a:lnTo>
                  <a:lnTo>
                    <a:pt x="1717387" y="0"/>
                  </a:lnTo>
                  <a:lnTo>
                    <a:pt x="1669010" y="1011"/>
                  </a:lnTo>
                  <a:lnTo>
                    <a:pt x="1620381" y="2855"/>
                  </a:lnTo>
                  <a:lnTo>
                    <a:pt x="1571584" y="5254"/>
                  </a:lnTo>
                  <a:lnTo>
                    <a:pt x="1522674" y="6853"/>
                  </a:lnTo>
                  <a:lnTo>
                    <a:pt x="1473691" y="7920"/>
                  </a:lnTo>
                  <a:lnTo>
                    <a:pt x="1424657" y="8630"/>
                  </a:lnTo>
                  <a:lnTo>
                    <a:pt x="1375591" y="10274"/>
                  </a:lnTo>
                  <a:lnTo>
                    <a:pt x="1326502" y="12540"/>
                  </a:lnTo>
                  <a:lnTo>
                    <a:pt x="1277398" y="15220"/>
                  </a:lnTo>
                  <a:lnTo>
                    <a:pt x="1228285" y="18177"/>
                  </a:lnTo>
                  <a:lnTo>
                    <a:pt x="1179165" y="21318"/>
                  </a:lnTo>
                  <a:lnTo>
                    <a:pt x="1130041" y="24582"/>
                  </a:lnTo>
                  <a:lnTo>
                    <a:pt x="1080914" y="27927"/>
                  </a:lnTo>
                  <a:lnTo>
                    <a:pt x="1031785" y="31328"/>
                  </a:lnTo>
                  <a:lnTo>
                    <a:pt x="982654" y="34764"/>
                  </a:lnTo>
                  <a:lnTo>
                    <a:pt x="933523" y="39395"/>
                  </a:lnTo>
                  <a:lnTo>
                    <a:pt x="884391" y="44822"/>
                  </a:lnTo>
                  <a:lnTo>
                    <a:pt x="835259" y="50779"/>
                  </a:lnTo>
                  <a:lnTo>
                    <a:pt x="786126" y="57091"/>
                  </a:lnTo>
                  <a:lnTo>
                    <a:pt x="736994" y="63638"/>
                  </a:lnTo>
                  <a:lnTo>
                    <a:pt x="687861" y="70343"/>
                  </a:lnTo>
                  <a:lnTo>
                    <a:pt x="638728" y="78322"/>
                  </a:lnTo>
                  <a:lnTo>
                    <a:pt x="589595" y="87151"/>
                  </a:lnTo>
                  <a:lnTo>
                    <a:pt x="540462" y="96546"/>
                  </a:lnTo>
                  <a:lnTo>
                    <a:pt x="492499" y="105150"/>
                  </a:lnTo>
                  <a:lnTo>
                    <a:pt x="445316" y="113225"/>
                  </a:lnTo>
                  <a:lnTo>
                    <a:pt x="398653" y="120948"/>
                  </a:lnTo>
                  <a:lnTo>
                    <a:pt x="351166" y="129606"/>
                  </a:lnTo>
                  <a:lnTo>
                    <a:pt x="303131" y="138888"/>
                  </a:lnTo>
                  <a:lnTo>
                    <a:pt x="254730" y="148585"/>
                  </a:lnTo>
                  <a:lnTo>
                    <a:pt x="211934" y="158560"/>
                  </a:lnTo>
                  <a:lnTo>
                    <a:pt x="172874" y="168719"/>
                  </a:lnTo>
                  <a:lnTo>
                    <a:pt x="136306" y="179001"/>
                  </a:lnTo>
                  <a:lnTo>
                    <a:pt x="76958" y="193545"/>
                  </a:lnTo>
                  <a:lnTo>
                    <a:pt x="22802" y="205191"/>
                  </a:lnTo>
                  <a:lnTo>
                    <a:pt x="0" y="210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 rot="242483">
            <a:off x="1278887" y="705409"/>
            <a:ext cx="509667" cy="463254"/>
            <a:chOff x="1278887" y="705409"/>
            <a:chExt cx="509667" cy="463254"/>
          </a:xfrm>
        </p:grpSpPr>
        <p:sp>
          <p:nvSpPr>
            <p:cNvPr id="2" name="Freeform 1"/>
            <p:cNvSpPr/>
            <p:nvPr/>
          </p:nvSpPr>
          <p:spPr>
            <a:xfrm>
              <a:off x="1278887" y="705409"/>
              <a:ext cx="26647" cy="463254"/>
            </a:xfrm>
            <a:custGeom>
              <a:avLst/>
              <a:gdLst/>
              <a:ahLst/>
              <a:cxnLst/>
              <a:rect l="0" t="0" r="0" b="0"/>
              <a:pathLst>
                <a:path w="26647" h="463254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3" y="92998"/>
                  </a:lnTo>
                  <a:lnTo>
                    <a:pt x="5453" y="150864"/>
                  </a:lnTo>
                  <a:lnTo>
                    <a:pt x="5549" y="201068"/>
                  </a:lnTo>
                  <a:lnTo>
                    <a:pt x="8697" y="252988"/>
                  </a:lnTo>
                  <a:lnTo>
                    <a:pt x="13919" y="305416"/>
                  </a:lnTo>
                  <a:lnTo>
                    <a:pt x="18586" y="354876"/>
                  </a:lnTo>
                  <a:lnTo>
                    <a:pt x="25054" y="413510"/>
                  </a:lnTo>
                  <a:lnTo>
                    <a:pt x="26646" y="463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95472" y="726465"/>
              <a:ext cx="293082" cy="430369"/>
            </a:xfrm>
            <a:custGeom>
              <a:avLst/>
              <a:gdLst/>
              <a:ahLst/>
              <a:cxnLst/>
              <a:rect l="0" t="0" r="0" b="0"/>
              <a:pathLst>
                <a:path w="293082" h="430369">
                  <a:moveTo>
                    <a:pt x="146973" y="0"/>
                  </a:moveTo>
                  <a:lnTo>
                    <a:pt x="92828" y="0"/>
                  </a:lnTo>
                  <a:lnTo>
                    <a:pt x="37881" y="0"/>
                  </a:lnTo>
                  <a:lnTo>
                    <a:pt x="26282" y="3510"/>
                  </a:lnTo>
                  <a:lnTo>
                    <a:pt x="7155" y="16768"/>
                  </a:lnTo>
                  <a:lnTo>
                    <a:pt x="2288" y="26387"/>
                  </a:lnTo>
                  <a:lnTo>
                    <a:pt x="0" y="49552"/>
                  </a:lnTo>
                  <a:lnTo>
                    <a:pt x="11083" y="104878"/>
                  </a:lnTo>
                  <a:lnTo>
                    <a:pt x="26609" y="159044"/>
                  </a:lnTo>
                  <a:lnTo>
                    <a:pt x="36149" y="219628"/>
                  </a:lnTo>
                  <a:lnTo>
                    <a:pt x="39165" y="223628"/>
                  </a:lnTo>
                  <a:lnTo>
                    <a:pt x="42346" y="222785"/>
                  </a:lnTo>
                  <a:lnTo>
                    <a:pt x="61445" y="201805"/>
                  </a:lnTo>
                  <a:lnTo>
                    <a:pt x="86536" y="187566"/>
                  </a:lnTo>
                  <a:lnTo>
                    <a:pt x="121787" y="181528"/>
                  </a:lnTo>
                  <a:lnTo>
                    <a:pt x="174450" y="187893"/>
                  </a:lnTo>
                  <a:lnTo>
                    <a:pt x="219860" y="203535"/>
                  </a:lnTo>
                  <a:lnTo>
                    <a:pt x="257037" y="228808"/>
                  </a:lnTo>
                  <a:lnTo>
                    <a:pt x="279670" y="254968"/>
                  </a:lnTo>
                  <a:lnTo>
                    <a:pt x="287838" y="277876"/>
                  </a:lnTo>
                  <a:lnTo>
                    <a:pt x="293081" y="330710"/>
                  </a:lnTo>
                  <a:lnTo>
                    <a:pt x="287559" y="355213"/>
                  </a:lnTo>
                  <a:lnTo>
                    <a:pt x="271296" y="385619"/>
                  </a:lnTo>
                  <a:lnTo>
                    <a:pt x="248540" y="409446"/>
                  </a:lnTo>
                  <a:lnTo>
                    <a:pt x="239251" y="416853"/>
                  </a:lnTo>
                  <a:lnTo>
                    <a:pt x="216451" y="425084"/>
                  </a:lnTo>
                  <a:lnTo>
                    <a:pt x="163686" y="430368"/>
                  </a:lnTo>
                  <a:lnTo>
                    <a:pt x="105673" y="420045"/>
                  </a:lnTo>
                  <a:lnTo>
                    <a:pt x="73515" y="413407"/>
                  </a:lnTo>
                  <a:lnTo>
                    <a:pt x="41688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 rot="242483">
            <a:off x="694880" y="1400289"/>
            <a:ext cx="1284478" cy="547483"/>
            <a:chOff x="694880" y="1400289"/>
            <a:chExt cx="1284478" cy="547483"/>
          </a:xfrm>
        </p:grpSpPr>
        <p:sp>
          <p:nvSpPr>
            <p:cNvPr id="5" name="Freeform 4"/>
            <p:cNvSpPr/>
            <p:nvPr/>
          </p:nvSpPr>
          <p:spPr>
            <a:xfrm>
              <a:off x="958092" y="1505574"/>
              <a:ext cx="136872" cy="221100"/>
            </a:xfrm>
            <a:custGeom>
              <a:avLst/>
              <a:gdLst/>
              <a:ahLst/>
              <a:cxnLst/>
              <a:rect l="0" t="0" r="0" b="0"/>
              <a:pathLst>
                <a:path w="136872" h="221100">
                  <a:moveTo>
                    <a:pt x="136871" y="0"/>
                  </a:moveTo>
                  <a:lnTo>
                    <a:pt x="121230" y="17981"/>
                  </a:lnTo>
                  <a:lnTo>
                    <a:pt x="97264" y="75524"/>
                  </a:lnTo>
                  <a:lnTo>
                    <a:pt x="72809" y="121157"/>
                  </a:lnTo>
                  <a:lnTo>
                    <a:pt x="31508" y="17945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3336" y="1558217"/>
              <a:ext cx="273742" cy="157928"/>
            </a:xfrm>
            <a:custGeom>
              <a:avLst/>
              <a:gdLst/>
              <a:ahLst/>
              <a:cxnLst/>
              <a:rect l="0" t="0" r="0" b="0"/>
              <a:pathLst>
                <a:path w="273742" h="157928">
                  <a:moveTo>
                    <a:pt x="273741" y="157927"/>
                  </a:moveTo>
                  <a:lnTo>
                    <a:pt x="218082" y="118385"/>
                  </a:lnTo>
                  <a:lnTo>
                    <a:pt x="160823" y="90199"/>
                  </a:lnTo>
                  <a:lnTo>
                    <a:pt x="100077" y="56014"/>
                  </a:lnTo>
                  <a:lnTo>
                    <a:pt x="42815" y="241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53049" y="1400289"/>
              <a:ext cx="240137" cy="382307"/>
            </a:xfrm>
            <a:custGeom>
              <a:avLst/>
              <a:gdLst/>
              <a:ahLst/>
              <a:cxnLst/>
              <a:rect l="0" t="0" r="0" b="0"/>
              <a:pathLst>
                <a:path w="240137" h="382307">
                  <a:moveTo>
                    <a:pt x="173623" y="0"/>
                  </a:moveTo>
                  <a:lnTo>
                    <a:pt x="136145" y="8334"/>
                  </a:lnTo>
                  <a:lnTo>
                    <a:pt x="84722" y="10095"/>
                  </a:lnTo>
                  <a:lnTo>
                    <a:pt x="31844" y="12783"/>
                  </a:lnTo>
                  <a:lnTo>
                    <a:pt x="12734" y="21669"/>
                  </a:lnTo>
                  <a:lnTo>
                    <a:pt x="6702" y="29654"/>
                  </a:lnTo>
                  <a:lnTo>
                    <a:pt x="0" y="51004"/>
                  </a:lnTo>
                  <a:lnTo>
                    <a:pt x="1817" y="83743"/>
                  </a:lnTo>
                  <a:lnTo>
                    <a:pt x="13059" y="139927"/>
                  </a:lnTo>
                  <a:lnTo>
                    <a:pt x="13938" y="152946"/>
                  </a:lnTo>
                  <a:lnTo>
                    <a:pt x="18034" y="159286"/>
                  </a:lnTo>
                  <a:lnTo>
                    <a:pt x="24273" y="161173"/>
                  </a:lnTo>
                  <a:lnTo>
                    <a:pt x="79620" y="146760"/>
                  </a:lnTo>
                  <a:lnTo>
                    <a:pt x="100258" y="142436"/>
                  </a:lnTo>
                  <a:lnTo>
                    <a:pt x="152610" y="152104"/>
                  </a:lnTo>
                  <a:lnTo>
                    <a:pt x="178576" y="167381"/>
                  </a:lnTo>
                  <a:lnTo>
                    <a:pt x="215465" y="203482"/>
                  </a:lnTo>
                  <a:lnTo>
                    <a:pt x="228484" y="223798"/>
                  </a:lnTo>
                  <a:lnTo>
                    <a:pt x="238170" y="248425"/>
                  </a:lnTo>
                  <a:lnTo>
                    <a:pt x="240136" y="271848"/>
                  </a:lnTo>
                  <a:lnTo>
                    <a:pt x="231865" y="315481"/>
                  </a:lnTo>
                  <a:lnTo>
                    <a:pt x="216746" y="341741"/>
                  </a:lnTo>
                  <a:lnTo>
                    <a:pt x="191860" y="364339"/>
                  </a:lnTo>
                  <a:lnTo>
                    <a:pt x="162259" y="380264"/>
                  </a:lnTo>
                  <a:lnTo>
                    <a:pt x="141666" y="382306"/>
                  </a:lnTo>
                  <a:lnTo>
                    <a:pt x="78834" y="367861"/>
                  </a:lnTo>
                  <a:lnTo>
                    <a:pt x="21932" y="347385"/>
                  </a:lnTo>
                  <a:lnTo>
                    <a:pt x="516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94880" y="1821429"/>
              <a:ext cx="1284478" cy="126343"/>
            </a:xfrm>
            <a:custGeom>
              <a:avLst/>
              <a:gdLst/>
              <a:ahLst/>
              <a:cxnLst/>
              <a:rect l="0" t="0" r="0" b="0"/>
              <a:pathLst>
                <a:path w="1284478" h="126343">
                  <a:moveTo>
                    <a:pt x="1284477" y="0"/>
                  </a:moveTo>
                  <a:lnTo>
                    <a:pt x="1241785" y="3119"/>
                  </a:lnTo>
                  <a:lnTo>
                    <a:pt x="1188956" y="9065"/>
                  </a:lnTo>
                  <a:lnTo>
                    <a:pt x="1130601" y="17475"/>
                  </a:lnTo>
                  <a:lnTo>
                    <a:pt x="1074014" y="20349"/>
                  </a:lnTo>
                  <a:lnTo>
                    <a:pt x="1025585" y="20847"/>
                  </a:lnTo>
                  <a:lnTo>
                    <a:pt x="969902" y="24114"/>
                  </a:lnTo>
                  <a:lnTo>
                    <a:pt x="913239" y="29371"/>
                  </a:lnTo>
                  <a:lnTo>
                    <a:pt x="861355" y="34049"/>
                  </a:lnTo>
                  <a:lnTo>
                    <a:pt x="801204" y="40521"/>
                  </a:lnTo>
                  <a:lnTo>
                    <a:pt x="739063" y="49035"/>
                  </a:lnTo>
                  <a:lnTo>
                    <a:pt x="685355" y="52743"/>
                  </a:lnTo>
                  <a:lnTo>
                    <a:pt x="627749" y="60764"/>
                  </a:lnTo>
                  <a:lnTo>
                    <a:pt x="571916" y="68284"/>
                  </a:lnTo>
                  <a:lnTo>
                    <a:pt x="521186" y="72095"/>
                  </a:lnTo>
                  <a:lnTo>
                    <a:pt x="462869" y="81788"/>
                  </a:lnTo>
                  <a:lnTo>
                    <a:pt x="407378" y="90394"/>
                  </a:lnTo>
                  <a:lnTo>
                    <a:pt x="346482" y="94633"/>
                  </a:lnTo>
                  <a:lnTo>
                    <a:pt x="285155" y="101609"/>
                  </a:lnTo>
                  <a:lnTo>
                    <a:pt x="229420" y="105365"/>
                  </a:lnTo>
                  <a:lnTo>
                    <a:pt x="175861" y="112197"/>
                  </a:lnTo>
                  <a:lnTo>
                    <a:pt x="122947" y="114742"/>
                  </a:lnTo>
                  <a:lnTo>
                    <a:pt x="71394" y="116665"/>
                  </a:lnTo>
                  <a:lnTo>
                    <a:pt x="20818" y="12408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761596" y="505367"/>
            <a:ext cx="4945679" cy="873867"/>
            <a:chOff x="4761596" y="505367"/>
            <a:chExt cx="4945679" cy="873867"/>
          </a:xfrm>
        </p:grpSpPr>
        <p:sp>
          <p:nvSpPr>
            <p:cNvPr id="10" name="Freeform 9"/>
            <p:cNvSpPr/>
            <p:nvPr/>
          </p:nvSpPr>
          <p:spPr>
            <a:xfrm>
              <a:off x="4948394" y="694880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85" y="153673"/>
                  </a:lnTo>
                  <a:lnTo>
                    <a:pt x="16" y="20418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61596" y="573001"/>
              <a:ext cx="428148" cy="508626"/>
            </a:xfrm>
            <a:custGeom>
              <a:avLst/>
              <a:gdLst/>
              <a:ahLst/>
              <a:cxnLst/>
              <a:rect l="0" t="0" r="0" b="0"/>
              <a:pathLst>
                <a:path w="428148" h="508626">
                  <a:moveTo>
                    <a:pt x="271025" y="6066"/>
                  </a:moveTo>
                  <a:lnTo>
                    <a:pt x="236234" y="0"/>
                  </a:lnTo>
                  <a:lnTo>
                    <a:pt x="180488" y="7641"/>
                  </a:lnTo>
                  <a:lnTo>
                    <a:pt x="155917" y="16124"/>
                  </a:lnTo>
                  <a:lnTo>
                    <a:pt x="93751" y="54444"/>
                  </a:lnTo>
                  <a:lnTo>
                    <a:pt x="66551" y="76032"/>
                  </a:lnTo>
                  <a:lnTo>
                    <a:pt x="29210" y="134227"/>
                  </a:lnTo>
                  <a:lnTo>
                    <a:pt x="6450" y="188919"/>
                  </a:lnTo>
                  <a:lnTo>
                    <a:pt x="0" y="236369"/>
                  </a:lnTo>
                  <a:lnTo>
                    <a:pt x="3679" y="287473"/>
                  </a:lnTo>
                  <a:lnTo>
                    <a:pt x="12177" y="339660"/>
                  </a:lnTo>
                  <a:lnTo>
                    <a:pt x="33935" y="401291"/>
                  </a:lnTo>
                  <a:lnTo>
                    <a:pt x="55067" y="442014"/>
                  </a:lnTo>
                  <a:lnTo>
                    <a:pt x="103246" y="485582"/>
                  </a:lnTo>
                  <a:lnTo>
                    <a:pt x="139945" y="501954"/>
                  </a:lnTo>
                  <a:lnTo>
                    <a:pt x="191633" y="508625"/>
                  </a:lnTo>
                  <a:lnTo>
                    <a:pt x="245812" y="505012"/>
                  </a:lnTo>
                  <a:lnTo>
                    <a:pt x="306946" y="484906"/>
                  </a:lnTo>
                  <a:lnTo>
                    <a:pt x="359377" y="451514"/>
                  </a:lnTo>
                  <a:lnTo>
                    <a:pt x="389776" y="414070"/>
                  </a:lnTo>
                  <a:lnTo>
                    <a:pt x="415192" y="362827"/>
                  </a:lnTo>
                  <a:lnTo>
                    <a:pt x="424876" y="318443"/>
                  </a:lnTo>
                  <a:lnTo>
                    <a:pt x="428147" y="256633"/>
                  </a:lnTo>
                  <a:lnTo>
                    <a:pt x="420388" y="199363"/>
                  </a:lnTo>
                  <a:lnTo>
                    <a:pt x="404471" y="146110"/>
                  </a:lnTo>
                  <a:lnTo>
                    <a:pt x="379144" y="107038"/>
                  </a:lnTo>
                  <a:lnTo>
                    <a:pt x="343205" y="77960"/>
                  </a:lnTo>
                  <a:lnTo>
                    <a:pt x="322993" y="68045"/>
                  </a:lnTo>
                  <a:lnTo>
                    <a:pt x="280704" y="67064"/>
                  </a:lnTo>
                  <a:lnTo>
                    <a:pt x="228911" y="79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95834" y="616919"/>
              <a:ext cx="326384" cy="520159"/>
            </a:xfrm>
            <a:custGeom>
              <a:avLst/>
              <a:gdLst/>
              <a:ahLst/>
              <a:cxnLst/>
              <a:rect l="0" t="0" r="0" b="0"/>
              <a:pathLst>
                <a:path w="326384" h="520159">
                  <a:moveTo>
                    <a:pt x="0" y="499101"/>
                  </a:moveTo>
                  <a:lnTo>
                    <a:pt x="0" y="440484"/>
                  </a:lnTo>
                  <a:lnTo>
                    <a:pt x="8405" y="391206"/>
                  </a:lnTo>
                  <a:lnTo>
                    <a:pt x="16788" y="339621"/>
                  </a:lnTo>
                  <a:lnTo>
                    <a:pt x="20962" y="290151"/>
                  </a:lnTo>
                  <a:lnTo>
                    <a:pt x="27918" y="228700"/>
                  </a:lnTo>
                  <a:lnTo>
                    <a:pt x="30499" y="176957"/>
                  </a:lnTo>
                  <a:lnTo>
                    <a:pt x="31263" y="118212"/>
                  </a:lnTo>
                  <a:lnTo>
                    <a:pt x="32660" y="59862"/>
                  </a:lnTo>
                  <a:lnTo>
                    <a:pt x="37132" y="31313"/>
                  </a:lnTo>
                  <a:lnTo>
                    <a:pt x="39962" y="26975"/>
                  </a:lnTo>
                  <a:lnTo>
                    <a:pt x="43019" y="28763"/>
                  </a:lnTo>
                  <a:lnTo>
                    <a:pt x="71584" y="85427"/>
                  </a:lnTo>
                  <a:lnTo>
                    <a:pt x="92909" y="144037"/>
                  </a:lnTo>
                  <a:lnTo>
                    <a:pt x="118227" y="203299"/>
                  </a:lnTo>
                  <a:lnTo>
                    <a:pt x="124442" y="214163"/>
                  </a:lnTo>
                  <a:lnTo>
                    <a:pt x="133264" y="220235"/>
                  </a:lnTo>
                  <a:lnTo>
                    <a:pt x="155545" y="223862"/>
                  </a:lnTo>
                  <a:lnTo>
                    <a:pt x="174806" y="218455"/>
                  </a:lnTo>
                  <a:lnTo>
                    <a:pt x="183217" y="213738"/>
                  </a:lnTo>
                  <a:lnTo>
                    <a:pt x="195683" y="199138"/>
                  </a:lnTo>
                  <a:lnTo>
                    <a:pt x="224251" y="142575"/>
                  </a:lnTo>
                  <a:lnTo>
                    <a:pt x="241392" y="88082"/>
                  </a:lnTo>
                  <a:lnTo>
                    <a:pt x="256042" y="32257"/>
                  </a:lnTo>
                  <a:lnTo>
                    <a:pt x="272266" y="1378"/>
                  </a:lnTo>
                  <a:lnTo>
                    <a:pt x="276267" y="0"/>
                  </a:lnTo>
                  <a:lnTo>
                    <a:pt x="278935" y="3760"/>
                  </a:lnTo>
                  <a:lnTo>
                    <a:pt x="284736" y="65677"/>
                  </a:lnTo>
                  <a:lnTo>
                    <a:pt x="291297" y="123844"/>
                  </a:lnTo>
                  <a:lnTo>
                    <a:pt x="293242" y="168934"/>
                  </a:lnTo>
                  <a:lnTo>
                    <a:pt x="294106" y="216270"/>
                  </a:lnTo>
                  <a:lnTo>
                    <a:pt x="297712" y="276479"/>
                  </a:lnTo>
                  <a:lnTo>
                    <a:pt x="303071" y="329024"/>
                  </a:lnTo>
                  <a:lnTo>
                    <a:pt x="307778" y="383977"/>
                  </a:lnTo>
                  <a:lnTo>
                    <a:pt x="314259" y="445165"/>
                  </a:lnTo>
                  <a:lnTo>
                    <a:pt x="323978" y="501834"/>
                  </a:lnTo>
                  <a:lnTo>
                    <a:pt x="326383" y="5201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87584" y="905450"/>
              <a:ext cx="162847" cy="245154"/>
            </a:xfrm>
            <a:custGeom>
              <a:avLst/>
              <a:gdLst/>
              <a:ahLst/>
              <a:cxnLst/>
              <a:rect l="0" t="0" r="0" b="0"/>
              <a:pathLst>
                <a:path w="162847" h="245154">
                  <a:moveTo>
                    <a:pt x="8333" y="21057"/>
                  </a:moveTo>
                  <a:lnTo>
                    <a:pt x="0" y="58535"/>
                  </a:lnTo>
                  <a:lnTo>
                    <a:pt x="3827" y="115548"/>
                  </a:lnTo>
                  <a:lnTo>
                    <a:pt x="8613" y="173560"/>
                  </a:lnTo>
                  <a:lnTo>
                    <a:pt x="17644" y="207793"/>
                  </a:lnTo>
                  <a:lnTo>
                    <a:pt x="28459" y="225324"/>
                  </a:lnTo>
                  <a:lnTo>
                    <a:pt x="44184" y="237794"/>
                  </a:lnTo>
                  <a:lnTo>
                    <a:pt x="53290" y="242758"/>
                  </a:lnTo>
                  <a:lnTo>
                    <a:pt x="72767" y="245153"/>
                  </a:lnTo>
                  <a:lnTo>
                    <a:pt x="91953" y="241148"/>
                  </a:lnTo>
                  <a:lnTo>
                    <a:pt x="108278" y="231569"/>
                  </a:lnTo>
                  <a:lnTo>
                    <a:pt x="130623" y="201844"/>
                  </a:lnTo>
                  <a:lnTo>
                    <a:pt x="150729" y="149878"/>
                  </a:lnTo>
                  <a:lnTo>
                    <a:pt x="162846" y="94553"/>
                  </a:lnTo>
                  <a:lnTo>
                    <a:pt x="162129" y="55702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69658" y="642238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0" y="173425"/>
                  </a:lnTo>
                  <a:lnTo>
                    <a:pt x="5589" y="228449"/>
                  </a:lnTo>
                  <a:lnTo>
                    <a:pt x="9065" y="284628"/>
                  </a:lnTo>
                  <a:lnTo>
                    <a:pt x="15684" y="347546"/>
                  </a:lnTo>
                  <a:lnTo>
                    <a:pt x="19465" y="405053"/>
                  </a:lnTo>
                  <a:lnTo>
                    <a:pt x="20742" y="464972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01285" y="663295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7"/>
                  </a:lnTo>
                  <a:lnTo>
                    <a:pt x="9065" y="214573"/>
                  </a:lnTo>
                  <a:lnTo>
                    <a:pt x="15683" y="267518"/>
                  </a:lnTo>
                  <a:lnTo>
                    <a:pt x="19464" y="327659"/>
                  </a:lnTo>
                  <a:lnTo>
                    <a:pt x="26174" y="389932"/>
                  </a:lnTo>
                  <a:lnTo>
                    <a:pt x="29982" y="441659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85471" y="852808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99464" y="3119"/>
                  </a:lnTo>
                  <a:lnTo>
                    <a:pt x="138918" y="16788"/>
                  </a:lnTo>
                  <a:lnTo>
                    <a:pt x="83940" y="23333"/>
                  </a:lnTo>
                  <a:lnTo>
                    <a:pt x="24745" y="377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80269" y="989678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90798" y="863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85554" y="884429"/>
              <a:ext cx="161814" cy="462201"/>
            </a:xfrm>
            <a:custGeom>
              <a:avLst/>
              <a:gdLst/>
              <a:ahLst/>
              <a:cxnLst/>
              <a:rect l="0" t="0" r="0" b="0"/>
              <a:pathLst>
                <a:path w="161814" h="462201">
                  <a:moveTo>
                    <a:pt x="0" y="115778"/>
                  </a:moveTo>
                  <a:lnTo>
                    <a:pt x="8333" y="164708"/>
                  </a:lnTo>
                  <a:lnTo>
                    <a:pt x="12997" y="212554"/>
                  </a:lnTo>
                  <a:lnTo>
                    <a:pt x="25054" y="269945"/>
                  </a:lnTo>
                  <a:lnTo>
                    <a:pt x="37532" y="331887"/>
                  </a:lnTo>
                  <a:lnTo>
                    <a:pt x="41927" y="381931"/>
                  </a:lnTo>
                  <a:lnTo>
                    <a:pt x="53299" y="441356"/>
                  </a:lnTo>
                  <a:lnTo>
                    <a:pt x="57614" y="461690"/>
                  </a:lnTo>
                  <a:lnTo>
                    <a:pt x="57126" y="462200"/>
                  </a:lnTo>
                  <a:lnTo>
                    <a:pt x="41584" y="404594"/>
                  </a:lnTo>
                  <a:lnTo>
                    <a:pt x="27971" y="350383"/>
                  </a:lnTo>
                  <a:lnTo>
                    <a:pt x="21253" y="291408"/>
                  </a:lnTo>
                  <a:lnTo>
                    <a:pt x="12993" y="234178"/>
                  </a:lnTo>
                  <a:lnTo>
                    <a:pt x="8139" y="179715"/>
                  </a:lnTo>
                  <a:lnTo>
                    <a:pt x="2412" y="129653"/>
                  </a:lnTo>
                  <a:lnTo>
                    <a:pt x="6066" y="70815"/>
                  </a:lnTo>
                  <a:lnTo>
                    <a:pt x="20385" y="33825"/>
                  </a:lnTo>
                  <a:lnTo>
                    <a:pt x="39446" y="6228"/>
                  </a:lnTo>
                  <a:lnTo>
                    <a:pt x="47354" y="1800"/>
                  </a:lnTo>
                  <a:lnTo>
                    <a:pt x="65500" y="0"/>
                  </a:lnTo>
                  <a:lnTo>
                    <a:pt x="101036" y="11153"/>
                  </a:lnTo>
                  <a:lnTo>
                    <a:pt x="121334" y="25994"/>
                  </a:lnTo>
                  <a:lnTo>
                    <a:pt x="136984" y="44289"/>
                  </a:lnTo>
                  <a:lnTo>
                    <a:pt x="160527" y="95012"/>
                  </a:lnTo>
                  <a:lnTo>
                    <a:pt x="161813" y="115907"/>
                  </a:lnTo>
                  <a:lnTo>
                    <a:pt x="157314" y="135722"/>
                  </a:lnTo>
                  <a:lnTo>
                    <a:pt x="147517" y="152328"/>
                  </a:lnTo>
                  <a:lnTo>
                    <a:pt x="123258" y="174831"/>
                  </a:lnTo>
                  <a:lnTo>
                    <a:pt x="93842" y="190727"/>
                  </a:lnTo>
                  <a:lnTo>
                    <a:pt x="31586" y="2000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75067" y="505367"/>
              <a:ext cx="21058" cy="579069"/>
            </a:xfrm>
            <a:custGeom>
              <a:avLst/>
              <a:gdLst/>
              <a:ahLst/>
              <a:cxnLst/>
              <a:rect l="0" t="0" r="0" b="0"/>
              <a:pathLst>
                <a:path w="21058" h="579069">
                  <a:moveTo>
                    <a:pt x="0" y="0"/>
                  </a:moveTo>
                  <a:lnTo>
                    <a:pt x="0" y="60384"/>
                  </a:lnTo>
                  <a:lnTo>
                    <a:pt x="3119" y="118108"/>
                  </a:lnTo>
                  <a:lnTo>
                    <a:pt x="7235" y="160117"/>
                  </a:lnTo>
                  <a:lnTo>
                    <a:pt x="9065" y="206084"/>
                  </a:lnTo>
                  <a:lnTo>
                    <a:pt x="9878" y="253810"/>
                  </a:lnTo>
                  <a:lnTo>
                    <a:pt x="10239" y="298808"/>
                  </a:lnTo>
                  <a:lnTo>
                    <a:pt x="10442" y="352788"/>
                  </a:lnTo>
                  <a:lnTo>
                    <a:pt x="11672" y="408687"/>
                  </a:lnTo>
                  <a:lnTo>
                    <a:pt x="18857" y="470153"/>
                  </a:lnTo>
                  <a:lnTo>
                    <a:pt x="20405" y="522230"/>
                  </a:lnTo>
                  <a:lnTo>
                    <a:pt x="21057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38238" y="905450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35917" y="53875"/>
                  </a:lnTo>
                  <a:lnTo>
                    <a:pt x="70299" y="99858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06653" y="842279"/>
              <a:ext cx="231628" cy="536955"/>
            </a:xfrm>
            <a:custGeom>
              <a:avLst/>
              <a:gdLst/>
              <a:ahLst/>
              <a:cxnLst/>
              <a:rect l="0" t="0" r="0" b="0"/>
              <a:pathLst>
                <a:path w="231628" h="536955">
                  <a:moveTo>
                    <a:pt x="231627" y="0"/>
                  </a:moveTo>
                  <a:lnTo>
                    <a:pt x="195710" y="63450"/>
                  </a:lnTo>
                  <a:lnTo>
                    <a:pt x="174061" y="110957"/>
                  </a:lnTo>
                  <a:lnTo>
                    <a:pt x="147110" y="162078"/>
                  </a:lnTo>
                  <a:lnTo>
                    <a:pt x="119569" y="225515"/>
                  </a:lnTo>
                  <a:lnTo>
                    <a:pt x="91525" y="283465"/>
                  </a:lnTo>
                  <a:lnTo>
                    <a:pt x="70689" y="342395"/>
                  </a:lnTo>
                  <a:lnTo>
                    <a:pt x="49588" y="405658"/>
                  </a:lnTo>
                  <a:lnTo>
                    <a:pt x="29552" y="465785"/>
                  </a:lnTo>
                  <a:lnTo>
                    <a:pt x="10723" y="519133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90566" y="860969"/>
              <a:ext cx="147797" cy="216343"/>
            </a:xfrm>
            <a:custGeom>
              <a:avLst/>
              <a:gdLst/>
              <a:ahLst/>
              <a:cxnLst/>
              <a:rect l="0" t="0" r="0" b="0"/>
              <a:pathLst>
                <a:path w="147797" h="216343">
                  <a:moveTo>
                    <a:pt x="10926" y="44481"/>
                  </a:moveTo>
                  <a:lnTo>
                    <a:pt x="13266" y="85339"/>
                  </a:lnTo>
                  <a:lnTo>
                    <a:pt x="34645" y="147983"/>
                  </a:lnTo>
                  <a:lnTo>
                    <a:pt x="52929" y="202174"/>
                  </a:lnTo>
                  <a:lnTo>
                    <a:pt x="56476" y="212781"/>
                  </a:lnTo>
                  <a:lnTo>
                    <a:pt x="56500" y="216342"/>
                  </a:lnTo>
                  <a:lnTo>
                    <a:pt x="54177" y="215207"/>
                  </a:lnTo>
                  <a:lnTo>
                    <a:pt x="46526" y="204588"/>
                  </a:lnTo>
                  <a:lnTo>
                    <a:pt x="22951" y="153606"/>
                  </a:lnTo>
                  <a:lnTo>
                    <a:pt x="0" y="101175"/>
                  </a:lnTo>
                  <a:lnTo>
                    <a:pt x="929" y="65569"/>
                  </a:lnTo>
                  <a:lnTo>
                    <a:pt x="5704" y="39426"/>
                  </a:lnTo>
                  <a:lnTo>
                    <a:pt x="10954" y="29412"/>
                  </a:lnTo>
                  <a:lnTo>
                    <a:pt x="26146" y="15167"/>
                  </a:lnTo>
                  <a:lnTo>
                    <a:pt x="54430" y="571"/>
                  </a:lnTo>
                  <a:lnTo>
                    <a:pt x="64495" y="0"/>
                  </a:lnTo>
                  <a:lnTo>
                    <a:pt x="124481" y="18691"/>
                  </a:lnTo>
                  <a:lnTo>
                    <a:pt x="147796" y="23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80476" y="92650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48931"/>
                  </a:lnTo>
                  <a:lnTo>
                    <a:pt x="5590" y="10806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359419" y="800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80476" y="863291"/>
              <a:ext cx="250165" cy="462984"/>
            </a:xfrm>
            <a:custGeom>
              <a:avLst/>
              <a:gdLst/>
              <a:ahLst/>
              <a:cxnLst/>
              <a:rect l="0" t="0" r="0" b="0"/>
              <a:pathLst>
                <a:path w="250165" h="462984">
                  <a:moveTo>
                    <a:pt x="178985" y="126387"/>
                  </a:moveTo>
                  <a:lnTo>
                    <a:pt x="188050" y="67771"/>
                  </a:lnTo>
                  <a:lnTo>
                    <a:pt x="183490" y="32980"/>
                  </a:lnTo>
                  <a:lnTo>
                    <a:pt x="169141" y="6034"/>
                  </a:lnTo>
                  <a:lnTo>
                    <a:pt x="160724" y="1698"/>
                  </a:lnTo>
                  <a:lnTo>
                    <a:pt x="138894" y="0"/>
                  </a:lnTo>
                  <a:lnTo>
                    <a:pt x="119832" y="6264"/>
                  </a:lnTo>
                  <a:lnTo>
                    <a:pt x="111474" y="11210"/>
                  </a:lnTo>
                  <a:lnTo>
                    <a:pt x="99067" y="26065"/>
                  </a:lnTo>
                  <a:lnTo>
                    <a:pt x="74079" y="87829"/>
                  </a:lnTo>
                  <a:lnTo>
                    <a:pt x="69189" y="112760"/>
                  </a:lnTo>
                  <a:lnTo>
                    <a:pt x="70915" y="135538"/>
                  </a:lnTo>
                  <a:lnTo>
                    <a:pt x="89961" y="178758"/>
                  </a:lnTo>
                  <a:lnTo>
                    <a:pt x="102764" y="199966"/>
                  </a:lnTo>
                  <a:lnTo>
                    <a:pt x="111793" y="205855"/>
                  </a:lnTo>
                  <a:lnTo>
                    <a:pt x="134304" y="209280"/>
                  </a:lnTo>
                  <a:lnTo>
                    <a:pt x="143349" y="206215"/>
                  </a:lnTo>
                  <a:lnTo>
                    <a:pt x="156518" y="193452"/>
                  </a:lnTo>
                  <a:lnTo>
                    <a:pt x="170508" y="166535"/>
                  </a:lnTo>
                  <a:lnTo>
                    <a:pt x="177310" y="128122"/>
                  </a:lnTo>
                  <a:lnTo>
                    <a:pt x="184894" y="162821"/>
                  </a:lnTo>
                  <a:lnTo>
                    <a:pt x="202639" y="220672"/>
                  </a:lnTo>
                  <a:lnTo>
                    <a:pt x="218579" y="270443"/>
                  </a:lnTo>
                  <a:lnTo>
                    <a:pt x="239925" y="313377"/>
                  </a:lnTo>
                  <a:lnTo>
                    <a:pt x="250164" y="371554"/>
                  </a:lnTo>
                  <a:lnTo>
                    <a:pt x="246349" y="414019"/>
                  </a:lnTo>
                  <a:lnTo>
                    <a:pt x="240272" y="425766"/>
                  </a:lnTo>
                  <a:lnTo>
                    <a:pt x="221042" y="445058"/>
                  </a:lnTo>
                  <a:lnTo>
                    <a:pt x="196897" y="455192"/>
                  </a:lnTo>
                  <a:lnTo>
                    <a:pt x="137679" y="461698"/>
                  </a:lnTo>
                  <a:lnTo>
                    <a:pt x="78063" y="462983"/>
                  </a:lnTo>
                  <a:lnTo>
                    <a:pt x="27465" y="460117"/>
                  </a:lnTo>
                  <a:lnTo>
                    <a:pt x="0" y="452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80518" y="631709"/>
              <a:ext cx="229299" cy="484312"/>
            </a:xfrm>
            <a:custGeom>
              <a:avLst/>
              <a:gdLst/>
              <a:ahLst/>
              <a:cxnLst/>
              <a:rect l="0" t="0" r="0" b="0"/>
              <a:pathLst>
                <a:path w="229299" h="484312">
                  <a:moveTo>
                    <a:pt x="0" y="0"/>
                  </a:moveTo>
                  <a:lnTo>
                    <a:pt x="1170" y="49263"/>
                  </a:lnTo>
                  <a:lnTo>
                    <a:pt x="11453" y="110294"/>
                  </a:lnTo>
                  <a:lnTo>
                    <a:pt x="24749" y="162427"/>
                  </a:lnTo>
                  <a:lnTo>
                    <a:pt x="35149" y="220612"/>
                  </a:lnTo>
                  <a:lnTo>
                    <a:pt x="39019" y="262996"/>
                  </a:lnTo>
                  <a:lnTo>
                    <a:pt x="44316" y="316961"/>
                  </a:lnTo>
                  <a:lnTo>
                    <a:pt x="56587" y="377815"/>
                  </a:lnTo>
                  <a:lnTo>
                    <a:pt x="61220" y="428840"/>
                  </a:lnTo>
                  <a:lnTo>
                    <a:pt x="59531" y="436802"/>
                  </a:lnTo>
                  <a:lnTo>
                    <a:pt x="56065" y="438601"/>
                  </a:lnTo>
                  <a:lnTo>
                    <a:pt x="51414" y="436290"/>
                  </a:lnTo>
                  <a:lnTo>
                    <a:pt x="48314" y="430070"/>
                  </a:lnTo>
                  <a:lnTo>
                    <a:pt x="36593" y="367342"/>
                  </a:lnTo>
                  <a:lnTo>
                    <a:pt x="46745" y="306792"/>
                  </a:lnTo>
                  <a:lnTo>
                    <a:pt x="62073" y="279765"/>
                  </a:lnTo>
                  <a:lnTo>
                    <a:pt x="70628" y="274247"/>
                  </a:lnTo>
                  <a:lnTo>
                    <a:pt x="92612" y="268117"/>
                  </a:lnTo>
                  <a:lnTo>
                    <a:pt x="117980" y="271632"/>
                  </a:lnTo>
                  <a:lnTo>
                    <a:pt x="143683" y="282162"/>
                  </a:lnTo>
                  <a:lnTo>
                    <a:pt x="176713" y="307822"/>
                  </a:lnTo>
                  <a:lnTo>
                    <a:pt x="200669" y="338821"/>
                  </a:lnTo>
                  <a:lnTo>
                    <a:pt x="223766" y="398717"/>
                  </a:lnTo>
                  <a:lnTo>
                    <a:pt x="229298" y="436853"/>
                  </a:lnTo>
                  <a:lnTo>
                    <a:pt x="221098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864980" y="631709"/>
              <a:ext cx="31394" cy="484312"/>
            </a:xfrm>
            <a:custGeom>
              <a:avLst/>
              <a:gdLst/>
              <a:ahLst/>
              <a:cxnLst/>
              <a:rect l="0" t="0" r="0" b="0"/>
              <a:pathLst>
                <a:path w="31394" h="484312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2876"/>
                  </a:lnTo>
                  <a:lnTo>
                    <a:pt x="2983" y="194412"/>
                  </a:lnTo>
                  <a:lnTo>
                    <a:pt x="8158" y="247897"/>
                  </a:lnTo>
                  <a:lnTo>
                    <a:pt x="9690" y="299619"/>
                  </a:lnTo>
                  <a:lnTo>
                    <a:pt x="13264" y="353159"/>
                  </a:lnTo>
                  <a:lnTo>
                    <a:pt x="21732" y="401777"/>
                  </a:lnTo>
                  <a:lnTo>
                    <a:pt x="28531" y="446989"/>
                  </a:lnTo>
                  <a:lnTo>
                    <a:pt x="31393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06860" y="831751"/>
              <a:ext cx="284271" cy="1"/>
            </a:xfrm>
            <a:custGeom>
              <a:avLst/>
              <a:gdLst/>
              <a:ahLst/>
              <a:cxnLst/>
              <a:rect l="0" t="0" r="0" b="0"/>
              <a:pathLst>
                <a:path w="284271" h="1">
                  <a:moveTo>
                    <a:pt x="284270" y="0"/>
                  </a:moveTo>
                  <a:lnTo>
                    <a:pt x="230125" y="0"/>
                  </a:lnTo>
                  <a:lnTo>
                    <a:pt x="169589" y="0"/>
                  </a:lnTo>
                  <a:lnTo>
                    <a:pt x="118618" y="0"/>
                  </a:lnTo>
                  <a:lnTo>
                    <a:pt x="66472" y="0"/>
                  </a:lnTo>
                  <a:lnTo>
                    <a:pt x="3773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412269" y="652766"/>
              <a:ext cx="21059" cy="494841"/>
            </a:xfrm>
            <a:custGeom>
              <a:avLst/>
              <a:gdLst/>
              <a:ahLst/>
              <a:cxnLst/>
              <a:rect l="0" t="0" r="0" b="0"/>
              <a:pathLst>
                <a:path w="21059" h="494841">
                  <a:moveTo>
                    <a:pt x="21058" y="0"/>
                  </a:moveTo>
                  <a:lnTo>
                    <a:pt x="6403" y="49552"/>
                  </a:lnTo>
                  <a:lnTo>
                    <a:pt x="1897" y="100080"/>
                  </a:lnTo>
                  <a:lnTo>
                    <a:pt x="1545" y="162056"/>
                  </a:lnTo>
                  <a:lnTo>
                    <a:pt x="8407" y="212426"/>
                  </a:lnTo>
                  <a:lnTo>
                    <a:pt x="6780" y="250114"/>
                  </a:lnTo>
                  <a:lnTo>
                    <a:pt x="1339" y="299880"/>
                  </a:lnTo>
                  <a:lnTo>
                    <a:pt x="397" y="352066"/>
                  </a:lnTo>
                  <a:lnTo>
                    <a:pt x="117" y="406393"/>
                  </a:lnTo>
                  <a:lnTo>
                    <a:pt x="23" y="465237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33285" y="842279"/>
              <a:ext cx="326385" cy="21058"/>
            </a:xfrm>
            <a:custGeom>
              <a:avLst/>
              <a:gdLst/>
              <a:ahLst/>
              <a:cxnLst/>
              <a:rect l="0" t="0" r="0" b="0"/>
              <a:pathLst>
                <a:path w="326385" h="21058">
                  <a:moveTo>
                    <a:pt x="326384" y="21057"/>
                  </a:moveTo>
                  <a:lnTo>
                    <a:pt x="276831" y="6403"/>
                  </a:lnTo>
                  <a:lnTo>
                    <a:pt x="222662" y="8501"/>
                  </a:lnTo>
                  <a:lnTo>
                    <a:pt x="173859" y="9928"/>
                  </a:lnTo>
                  <a:lnTo>
                    <a:pt x="111204" y="7291"/>
                  </a:lnTo>
                  <a:lnTo>
                    <a:pt x="53161" y="14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521575" y="966061"/>
              <a:ext cx="222796" cy="210684"/>
            </a:xfrm>
            <a:custGeom>
              <a:avLst/>
              <a:gdLst/>
              <a:ahLst/>
              <a:cxnLst/>
              <a:rect l="0" t="0" r="0" b="0"/>
              <a:pathLst>
                <a:path w="222796" h="210684">
                  <a:moveTo>
                    <a:pt x="69678" y="55203"/>
                  </a:moveTo>
                  <a:lnTo>
                    <a:pt x="85320" y="37222"/>
                  </a:lnTo>
                  <a:lnTo>
                    <a:pt x="93398" y="20305"/>
                  </a:lnTo>
                  <a:lnTo>
                    <a:pt x="92510" y="13220"/>
                  </a:lnTo>
                  <a:lnTo>
                    <a:pt x="88409" y="7327"/>
                  </a:lnTo>
                  <a:lnTo>
                    <a:pt x="82165" y="2229"/>
                  </a:lnTo>
                  <a:lnTo>
                    <a:pt x="74494" y="0"/>
                  </a:lnTo>
                  <a:lnTo>
                    <a:pt x="56611" y="642"/>
                  </a:lnTo>
                  <a:lnTo>
                    <a:pt x="40084" y="11067"/>
                  </a:lnTo>
                  <a:lnTo>
                    <a:pt x="10411" y="40765"/>
                  </a:lnTo>
                  <a:lnTo>
                    <a:pt x="2393" y="61264"/>
                  </a:lnTo>
                  <a:lnTo>
                    <a:pt x="0" y="84803"/>
                  </a:lnTo>
                  <a:lnTo>
                    <a:pt x="11008" y="139169"/>
                  </a:lnTo>
                  <a:lnTo>
                    <a:pt x="26429" y="170939"/>
                  </a:lnTo>
                  <a:lnTo>
                    <a:pt x="42268" y="185800"/>
                  </a:lnTo>
                  <a:lnTo>
                    <a:pt x="81032" y="204872"/>
                  </a:lnTo>
                  <a:lnTo>
                    <a:pt x="117627" y="210683"/>
                  </a:lnTo>
                  <a:lnTo>
                    <a:pt x="163508" y="204241"/>
                  </a:lnTo>
                  <a:lnTo>
                    <a:pt x="194576" y="193859"/>
                  </a:lnTo>
                  <a:lnTo>
                    <a:pt x="211367" y="182728"/>
                  </a:lnTo>
                  <a:lnTo>
                    <a:pt x="216779" y="174145"/>
                  </a:lnTo>
                  <a:lnTo>
                    <a:pt x="222795" y="152130"/>
                  </a:lnTo>
                  <a:lnTo>
                    <a:pt x="220592" y="107838"/>
                  </a:lnTo>
                  <a:lnTo>
                    <a:pt x="206941" y="68849"/>
                  </a:lnTo>
                  <a:lnTo>
                    <a:pt x="191515" y="52299"/>
                  </a:lnTo>
                  <a:lnTo>
                    <a:pt x="182489" y="46248"/>
                  </a:lnTo>
                  <a:lnTo>
                    <a:pt x="147428" y="37732"/>
                  </a:lnTo>
                  <a:lnTo>
                    <a:pt x="112993" y="40797"/>
                  </a:lnTo>
                  <a:lnTo>
                    <a:pt x="97508" y="49190"/>
                  </a:lnTo>
                  <a:lnTo>
                    <a:pt x="80207" y="65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012650" y="705409"/>
              <a:ext cx="227017" cy="518841"/>
            </a:xfrm>
            <a:custGeom>
              <a:avLst/>
              <a:gdLst/>
              <a:ahLst/>
              <a:cxnLst/>
              <a:rect l="0" t="0" r="0" b="0"/>
              <a:pathLst>
                <a:path w="227017" h="518841">
                  <a:moveTo>
                    <a:pt x="20800" y="0"/>
                  </a:moveTo>
                  <a:lnTo>
                    <a:pt x="9622" y="22357"/>
                  </a:lnTo>
                  <a:lnTo>
                    <a:pt x="2671" y="69795"/>
                  </a:lnTo>
                  <a:lnTo>
                    <a:pt x="611" y="117126"/>
                  </a:lnTo>
                  <a:lnTo>
                    <a:pt x="0" y="177554"/>
                  </a:lnTo>
                  <a:lnTo>
                    <a:pt x="5409" y="230553"/>
                  </a:lnTo>
                  <a:lnTo>
                    <a:pt x="16547" y="283147"/>
                  </a:lnTo>
                  <a:lnTo>
                    <a:pt x="19960" y="343622"/>
                  </a:lnTo>
                  <a:lnTo>
                    <a:pt x="20552" y="395832"/>
                  </a:lnTo>
                  <a:lnTo>
                    <a:pt x="20752" y="455395"/>
                  </a:lnTo>
                  <a:lnTo>
                    <a:pt x="19598" y="461524"/>
                  </a:lnTo>
                  <a:lnTo>
                    <a:pt x="17660" y="462101"/>
                  </a:lnTo>
                  <a:lnTo>
                    <a:pt x="15197" y="458976"/>
                  </a:lnTo>
                  <a:lnTo>
                    <a:pt x="15581" y="446145"/>
                  </a:lnTo>
                  <a:lnTo>
                    <a:pt x="20820" y="429913"/>
                  </a:lnTo>
                  <a:lnTo>
                    <a:pt x="30947" y="414901"/>
                  </a:lnTo>
                  <a:lnTo>
                    <a:pt x="39264" y="409961"/>
                  </a:lnTo>
                  <a:lnTo>
                    <a:pt x="73324" y="403010"/>
                  </a:lnTo>
                  <a:lnTo>
                    <a:pt x="134981" y="394879"/>
                  </a:lnTo>
                  <a:lnTo>
                    <a:pt x="177236" y="381031"/>
                  </a:lnTo>
                  <a:lnTo>
                    <a:pt x="216674" y="350290"/>
                  </a:lnTo>
                  <a:lnTo>
                    <a:pt x="224838" y="330379"/>
                  </a:lnTo>
                  <a:lnTo>
                    <a:pt x="227016" y="318519"/>
                  </a:lnTo>
                  <a:lnTo>
                    <a:pt x="223196" y="295982"/>
                  </a:lnTo>
                  <a:lnTo>
                    <a:pt x="218902" y="285059"/>
                  </a:lnTo>
                  <a:lnTo>
                    <a:pt x="204772" y="269802"/>
                  </a:lnTo>
                  <a:lnTo>
                    <a:pt x="167105" y="250476"/>
                  </a:lnTo>
                  <a:lnTo>
                    <a:pt x="143537" y="252093"/>
                  </a:lnTo>
                  <a:lnTo>
                    <a:pt x="119804" y="261780"/>
                  </a:lnTo>
                  <a:lnTo>
                    <a:pt x="101457" y="277783"/>
                  </a:lnTo>
                  <a:lnTo>
                    <a:pt x="83563" y="306524"/>
                  </a:lnTo>
                  <a:lnTo>
                    <a:pt x="70852" y="337267"/>
                  </a:lnTo>
                  <a:lnTo>
                    <a:pt x="70856" y="379781"/>
                  </a:lnTo>
                  <a:lnTo>
                    <a:pt x="78266" y="429422"/>
                  </a:lnTo>
                  <a:lnTo>
                    <a:pt x="93460" y="469997"/>
                  </a:lnTo>
                  <a:lnTo>
                    <a:pt x="118369" y="498657"/>
                  </a:lnTo>
                  <a:lnTo>
                    <a:pt x="147976" y="516378"/>
                  </a:lnTo>
                  <a:lnTo>
                    <a:pt x="171690" y="518840"/>
                  </a:lnTo>
                  <a:lnTo>
                    <a:pt x="220842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256628" y="750720"/>
              <a:ext cx="176907" cy="449529"/>
            </a:xfrm>
            <a:custGeom>
              <a:avLst/>
              <a:gdLst/>
              <a:ahLst/>
              <a:cxnLst/>
              <a:rect l="0" t="0" r="0" b="0"/>
              <a:pathLst>
                <a:path w="176907" h="449529">
                  <a:moveTo>
                    <a:pt x="82149" y="449528"/>
                  </a:moveTo>
                  <a:lnTo>
                    <a:pt x="70696" y="400597"/>
                  </a:lnTo>
                  <a:lnTo>
                    <a:pt x="60818" y="349632"/>
                  </a:lnTo>
                  <a:lnTo>
                    <a:pt x="50482" y="293198"/>
                  </a:lnTo>
                  <a:lnTo>
                    <a:pt x="36509" y="232905"/>
                  </a:lnTo>
                  <a:lnTo>
                    <a:pt x="18976" y="170138"/>
                  </a:lnTo>
                  <a:lnTo>
                    <a:pt x="4940" y="110071"/>
                  </a:lnTo>
                  <a:lnTo>
                    <a:pt x="0" y="61689"/>
                  </a:lnTo>
                  <a:lnTo>
                    <a:pt x="5084" y="36950"/>
                  </a:lnTo>
                  <a:lnTo>
                    <a:pt x="9715" y="27077"/>
                  </a:lnTo>
                  <a:lnTo>
                    <a:pt x="24221" y="12988"/>
                  </a:lnTo>
                  <a:lnTo>
                    <a:pt x="43535" y="3996"/>
                  </a:lnTo>
                  <a:lnTo>
                    <a:pt x="67717" y="0"/>
                  </a:lnTo>
                  <a:lnTo>
                    <a:pt x="90943" y="4463"/>
                  </a:lnTo>
                  <a:lnTo>
                    <a:pt x="143922" y="26841"/>
                  </a:lnTo>
                  <a:lnTo>
                    <a:pt x="176906" y="599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212435" y="101073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21720" y="21057"/>
                  </a:lnTo>
                  <a:lnTo>
                    <a:pt x="66418" y="15468"/>
                  </a:lnTo>
                  <a:lnTo>
                    <a:pt x="17195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559901" y="800165"/>
              <a:ext cx="10504" cy="473784"/>
            </a:xfrm>
            <a:custGeom>
              <a:avLst/>
              <a:gdLst/>
              <a:ahLst/>
              <a:cxnLst/>
              <a:rect l="0" t="0" r="0" b="0"/>
              <a:pathLst>
                <a:path w="10504" h="473784">
                  <a:moveTo>
                    <a:pt x="10503" y="0"/>
                  </a:moveTo>
                  <a:lnTo>
                    <a:pt x="2170" y="52051"/>
                  </a:lnTo>
                  <a:lnTo>
                    <a:pt x="625" y="108229"/>
                  </a:lnTo>
                  <a:lnTo>
                    <a:pt x="264" y="149878"/>
                  </a:lnTo>
                  <a:lnTo>
                    <a:pt x="103" y="195684"/>
                  </a:lnTo>
                  <a:lnTo>
                    <a:pt x="32" y="240219"/>
                  </a:lnTo>
                  <a:lnTo>
                    <a:pt x="0" y="283409"/>
                  </a:lnTo>
                  <a:lnTo>
                    <a:pt x="1152" y="346016"/>
                  </a:lnTo>
                  <a:lnTo>
                    <a:pt x="7212" y="400961"/>
                  </a:lnTo>
                  <a:lnTo>
                    <a:pt x="9853" y="452682"/>
                  </a:lnTo>
                  <a:lnTo>
                    <a:pt x="10503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359834" y="989678"/>
              <a:ext cx="347441" cy="31587"/>
            </a:xfrm>
            <a:custGeom>
              <a:avLst/>
              <a:gdLst/>
              <a:ahLst/>
              <a:cxnLst/>
              <a:rect l="0" t="0" r="0" b="0"/>
              <a:pathLst>
                <a:path w="347441" h="31587">
                  <a:moveTo>
                    <a:pt x="347440" y="31586"/>
                  </a:moveTo>
                  <a:lnTo>
                    <a:pt x="309962" y="23253"/>
                  </a:lnTo>
                  <a:lnTo>
                    <a:pt x="252950" y="21491"/>
                  </a:lnTo>
                  <a:lnTo>
                    <a:pt x="202590" y="15597"/>
                  </a:lnTo>
                  <a:lnTo>
                    <a:pt x="145034" y="12030"/>
                  </a:lnTo>
                  <a:lnTo>
                    <a:pt x="85580" y="3590"/>
                  </a:lnTo>
                  <a:lnTo>
                    <a:pt x="29296" y="7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 rot="238926">
            <a:off x="1578159" y="3465717"/>
            <a:ext cx="371332" cy="326384"/>
            <a:chOff x="1578159" y="3465717"/>
            <a:chExt cx="371332" cy="326384"/>
          </a:xfrm>
        </p:grpSpPr>
        <p:sp>
          <p:nvSpPr>
            <p:cNvPr id="39" name="Freeform 38"/>
            <p:cNvSpPr/>
            <p:nvPr/>
          </p:nvSpPr>
          <p:spPr>
            <a:xfrm>
              <a:off x="1578159" y="3465717"/>
              <a:ext cx="26647" cy="305327"/>
            </a:xfrm>
            <a:custGeom>
              <a:avLst/>
              <a:gdLst/>
              <a:ahLst/>
              <a:cxnLst/>
              <a:rect l="0" t="0" r="0" b="0"/>
              <a:pathLst>
                <a:path w="26647" h="305327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2998"/>
                  </a:lnTo>
                  <a:lnTo>
                    <a:pt x="13787" y="147744"/>
                  </a:lnTo>
                  <a:lnTo>
                    <a:pt x="15657" y="203619"/>
                  </a:lnTo>
                  <a:lnTo>
                    <a:pt x="17197" y="258546"/>
                  </a:lnTo>
                  <a:lnTo>
                    <a:pt x="26646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62719" y="3465717"/>
              <a:ext cx="186772" cy="326384"/>
            </a:xfrm>
            <a:custGeom>
              <a:avLst/>
              <a:gdLst/>
              <a:ahLst/>
              <a:cxnLst/>
              <a:rect l="0" t="0" r="0" b="0"/>
              <a:pathLst>
                <a:path w="186772" h="326384">
                  <a:moveTo>
                    <a:pt x="126356" y="0"/>
                  </a:moveTo>
                  <a:lnTo>
                    <a:pt x="67739" y="0"/>
                  </a:lnTo>
                  <a:lnTo>
                    <a:pt x="32948" y="5589"/>
                  </a:lnTo>
                  <a:lnTo>
                    <a:pt x="14262" y="17692"/>
                  </a:lnTo>
                  <a:lnTo>
                    <a:pt x="6003" y="25832"/>
                  </a:lnTo>
                  <a:lnTo>
                    <a:pt x="1667" y="35939"/>
                  </a:lnTo>
                  <a:lnTo>
                    <a:pt x="0" y="99301"/>
                  </a:lnTo>
                  <a:lnTo>
                    <a:pt x="11465" y="157139"/>
                  </a:lnTo>
                  <a:lnTo>
                    <a:pt x="14667" y="167930"/>
                  </a:lnTo>
                  <a:lnTo>
                    <a:pt x="19141" y="172785"/>
                  </a:lnTo>
                  <a:lnTo>
                    <a:pt x="24463" y="173681"/>
                  </a:lnTo>
                  <a:lnTo>
                    <a:pt x="30352" y="171940"/>
                  </a:lnTo>
                  <a:lnTo>
                    <a:pt x="43133" y="160645"/>
                  </a:lnTo>
                  <a:lnTo>
                    <a:pt x="49817" y="152720"/>
                  </a:lnTo>
                  <a:lnTo>
                    <a:pt x="69722" y="143914"/>
                  </a:lnTo>
                  <a:lnTo>
                    <a:pt x="92996" y="141171"/>
                  </a:lnTo>
                  <a:lnTo>
                    <a:pt x="115039" y="143851"/>
                  </a:lnTo>
                  <a:lnTo>
                    <a:pt x="133414" y="152061"/>
                  </a:lnTo>
                  <a:lnTo>
                    <a:pt x="164275" y="176395"/>
                  </a:lnTo>
                  <a:lnTo>
                    <a:pt x="180225" y="202393"/>
                  </a:lnTo>
                  <a:lnTo>
                    <a:pt x="186771" y="237913"/>
                  </a:lnTo>
                  <a:lnTo>
                    <a:pt x="183121" y="272483"/>
                  </a:lnTo>
                  <a:lnTo>
                    <a:pt x="174591" y="291119"/>
                  </a:lnTo>
                  <a:lnTo>
                    <a:pt x="169041" y="299364"/>
                  </a:lnTo>
                  <a:lnTo>
                    <a:pt x="160662" y="304861"/>
                  </a:lnTo>
                  <a:lnTo>
                    <a:pt x="98673" y="322125"/>
                  </a:lnTo>
                  <a:lnTo>
                    <a:pt x="84242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1299479" y="4107955"/>
            <a:ext cx="84229" cy="126343"/>
          </a:xfrm>
          <a:custGeom>
            <a:avLst/>
            <a:gdLst/>
            <a:ahLst/>
            <a:cxnLst/>
            <a:rect l="0" t="0" r="0" b="0"/>
            <a:pathLst>
              <a:path w="84229" h="126343">
                <a:moveTo>
                  <a:pt x="84228" y="0"/>
                </a:moveTo>
                <a:lnTo>
                  <a:pt x="54920" y="34898"/>
                </a:lnTo>
                <a:lnTo>
                  <a:pt x="17670" y="97074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1267894" y="4139541"/>
            <a:ext cx="136871" cy="105286"/>
          </a:xfrm>
          <a:custGeom>
            <a:avLst/>
            <a:gdLst/>
            <a:ahLst/>
            <a:cxnLst/>
            <a:rect l="0" t="0" r="0" b="0"/>
            <a:pathLst>
              <a:path w="136871" h="105286">
                <a:moveTo>
                  <a:pt x="136870" y="105285"/>
                </a:moveTo>
                <a:lnTo>
                  <a:pt x="118889" y="89644"/>
                </a:lnTo>
                <a:lnTo>
                  <a:pt x="78307" y="64852"/>
                </a:lnTo>
                <a:lnTo>
                  <a:pt x="15886" y="1357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815631" y="3950028"/>
            <a:ext cx="177444" cy="305327"/>
          </a:xfrm>
          <a:custGeom>
            <a:avLst/>
            <a:gdLst/>
            <a:ahLst/>
            <a:cxnLst/>
            <a:rect l="0" t="0" r="0" b="0"/>
            <a:pathLst>
              <a:path w="177444" h="305327">
                <a:moveTo>
                  <a:pt x="147143" y="0"/>
                </a:moveTo>
                <a:lnTo>
                  <a:pt x="93268" y="17958"/>
                </a:lnTo>
                <a:lnTo>
                  <a:pt x="49024" y="28547"/>
                </a:lnTo>
                <a:lnTo>
                  <a:pt x="25156" y="32575"/>
                </a:lnTo>
                <a:lnTo>
                  <a:pt x="6749" y="42163"/>
                </a:lnTo>
                <a:lnTo>
                  <a:pt x="2075" y="49166"/>
                </a:lnTo>
                <a:lnTo>
                  <a:pt x="0" y="66305"/>
                </a:lnTo>
                <a:lnTo>
                  <a:pt x="2898" y="124560"/>
                </a:lnTo>
                <a:lnTo>
                  <a:pt x="5356" y="135682"/>
                </a:lnTo>
                <a:lnTo>
                  <a:pt x="10505" y="140757"/>
                </a:lnTo>
                <a:lnTo>
                  <a:pt x="17446" y="141802"/>
                </a:lnTo>
                <a:lnTo>
                  <a:pt x="74074" y="125851"/>
                </a:lnTo>
                <a:lnTo>
                  <a:pt x="94781" y="121444"/>
                </a:lnTo>
                <a:lnTo>
                  <a:pt x="115682" y="123385"/>
                </a:lnTo>
                <a:lnTo>
                  <a:pt x="133551" y="131267"/>
                </a:lnTo>
                <a:lnTo>
                  <a:pt x="164086" y="155391"/>
                </a:lnTo>
                <a:lnTo>
                  <a:pt x="172221" y="175127"/>
                </a:lnTo>
                <a:lnTo>
                  <a:pt x="177443" y="225926"/>
                </a:lnTo>
                <a:lnTo>
                  <a:pt x="171919" y="247031"/>
                </a:lnTo>
                <a:lnTo>
                  <a:pt x="167170" y="255934"/>
                </a:lnTo>
                <a:lnTo>
                  <a:pt x="152534" y="268946"/>
                </a:lnTo>
                <a:lnTo>
                  <a:pt x="95947" y="296723"/>
                </a:lnTo>
                <a:lnTo>
                  <a:pt x="41858" y="30532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 rot="547031">
            <a:off x="1088909" y="4297468"/>
            <a:ext cx="1042322" cy="178985"/>
          </a:xfrm>
          <a:custGeom>
            <a:avLst/>
            <a:gdLst/>
            <a:ahLst/>
            <a:cxnLst/>
            <a:rect l="0" t="0" r="0" b="0"/>
            <a:pathLst>
              <a:path w="1042322" h="178985">
                <a:moveTo>
                  <a:pt x="1042321" y="0"/>
                </a:moveTo>
                <a:lnTo>
                  <a:pt x="983704" y="9065"/>
                </a:lnTo>
                <a:lnTo>
                  <a:pt x="921125" y="18645"/>
                </a:lnTo>
                <a:lnTo>
                  <a:pt x="870970" y="28401"/>
                </a:lnTo>
                <a:lnTo>
                  <a:pt x="811509" y="42178"/>
                </a:lnTo>
                <a:lnTo>
                  <a:pt x="754703" y="56165"/>
                </a:lnTo>
                <a:lnTo>
                  <a:pt x="706887" y="66684"/>
                </a:lnTo>
                <a:lnTo>
                  <a:pt x="646733" y="80719"/>
                </a:lnTo>
                <a:lnTo>
                  <a:pt x="589790" y="94757"/>
                </a:lnTo>
                <a:lnTo>
                  <a:pt x="526667" y="112304"/>
                </a:lnTo>
                <a:lnTo>
                  <a:pt x="470017" y="123223"/>
                </a:lnTo>
                <a:lnTo>
                  <a:pt x="408438" y="131315"/>
                </a:lnTo>
                <a:lnTo>
                  <a:pt x="351214" y="144179"/>
                </a:lnTo>
                <a:lnTo>
                  <a:pt x="294850" y="154865"/>
                </a:lnTo>
                <a:lnTo>
                  <a:pt x="238656" y="157322"/>
                </a:lnTo>
                <a:lnTo>
                  <a:pt x="182496" y="166213"/>
                </a:lnTo>
                <a:lnTo>
                  <a:pt x="126342" y="176115"/>
                </a:lnTo>
                <a:lnTo>
                  <a:pt x="70190" y="178417"/>
                </a:lnTo>
                <a:lnTo>
                  <a:pt x="12478" y="178909"/>
                </a:lnTo>
                <a:lnTo>
                  <a:pt x="0" y="17898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4517674" y="2552302"/>
            <a:ext cx="1801784" cy="683036"/>
            <a:chOff x="4517674" y="2552302"/>
            <a:chExt cx="1801784" cy="683036"/>
          </a:xfrm>
        </p:grpSpPr>
        <p:sp>
          <p:nvSpPr>
            <p:cNvPr id="46" name="Freeform 45"/>
            <p:cNvSpPr/>
            <p:nvPr/>
          </p:nvSpPr>
          <p:spPr>
            <a:xfrm>
              <a:off x="4677948" y="2703353"/>
              <a:ext cx="259918" cy="395094"/>
            </a:xfrm>
            <a:custGeom>
              <a:avLst/>
              <a:gdLst/>
              <a:ahLst/>
              <a:cxnLst/>
              <a:rect l="0" t="0" r="0" b="0"/>
              <a:pathLst>
                <a:path w="259918" h="395094">
                  <a:moveTo>
                    <a:pt x="49347" y="34056"/>
                  </a:moveTo>
                  <a:lnTo>
                    <a:pt x="25628" y="78019"/>
                  </a:lnTo>
                  <a:lnTo>
                    <a:pt x="19315" y="117696"/>
                  </a:lnTo>
                  <a:lnTo>
                    <a:pt x="18452" y="109444"/>
                  </a:lnTo>
                  <a:lnTo>
                    <a:pt x="23555" y="84079"/>
                  </a:lnTo>
                  <a:lnTo>
                    <a:pt x="57183" y="23298"/>
                  </a:lnTo>
                  <a:lnTo>
                    <a:pt x="73887" y="8607"/>
                  </a:lnTo>
                  <a:lnTo>
                    <a:pt x="83254" y="3052"/>
                  </a:lnTo>
                  <a:lnTo>
                    <a:pt x="103021" y="0"/>
                  </a:lnTo>
                  <a:lnTo>
                    <a:pt x="113206" y="823"/>
                  </a:lnTo>
                  <a:lnTo>
                    <a:pt x="130761" y="11097"/>
                  </a:lnTo>
                  <a:lnTo>
                    <a:pt x="167130" y="49013"/>
                  </a:lnTo>
                  <a:lnTo>
                    <a:pt x="176954" y="67610"/>
                  </a:lnTo>
                  <a:lnTo>
                    <a:pt x="184388" y="118889"/>
                  </a:lnTo>
                  <a:lnTo>
                    <a:pt x="184505" y="170716"/>
                  </a:lnTo>
                  <a:lnTo>
                    <a:pt x="174658" y="224567"/>
                  </a:lnTo>
                  <a:lnTo>
                    <a:pt x="155858" y="279918"/>
                  </a:lnTo>
                  <a:lnTo>
                    <a:pt x="122746" y="338484"/>
                  </a:lnTo>
                  <a:lnTo>
                    <a:pt x="107705" y="358870"/>
                  </a:lnTo>
                  <a:lnTo>
                    <a:pt x="79506" y="382331"/>
                  </a:lnTo>
                  <a:lnTo>
                    <a:pt x="59242" y="392786"/>
                  </a:lnTo>
                  <a:lnTo>
                    <a:pt x="38537" y="395093"/>
                  </a:lnTo>
                  <a:lnTo>
                    <a:pt x="28102" y="394070"/>
                  </a:lnTo>
                  <a:lnTo>
                    <a:pt x="19976" y="389879"/>
                  </a:lnTo>
                  <a:lnTo>
                    <a:pt x="7827" y="375863"/>
                  </a:lnTo>
                  <a:lnTo>
                    <a:pt x="1648" y="354816"/>
                  </a:lnTo>
                  <a:lnTo>
                    <a:pt x="0" y="342652"/>
                  </a:lnTo>
                  <a:lnTo>
                    <a:pt x="4408" y="319779"/>
                  </a:lnTo>
                  <a:lnTo>
                    <a:pt x="8859" y="308766"/>
                  </a:lnTo>
                  <a:lnTo>
                    <a:pt x="16506" y="301424"/>
                  </a:lnTo>
                  <a:lnTo>
                    <a:pt x="37481" y="293266"/>
                  </a:lnTo>
                  <a:lnTo>
                    <a:pt x="62401" y="295880"/>
                  </a:lnTo>
                  <a:lnTo>
                    <a:pt x="120823" y="315803"/>
                  </a:lnTo>
                  <a:lnTo>
                    <a:pt x="176572" y="346580"/>
                  </a:lnTo>
                  <a:lnTo>
                    <a:pt x="197138" y="358569"/>
                  </a:lnTo>
                  <a:lnTo>
                    <a:pt x="217977" y="362338"/>
                  </a:lnTo>
                  <a:lnTo>
                    <a:pt x="236598" y="360113"/>
                  </a:lnTo>
                  <a:lnTo>
                    <a:pt x="259917" y="349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17674" y="2552302"/>
              <a:ext cx="629048" cy="683036"/>
            </a:xfrm>
            <a:custGeom>
              <a:avLst/>
              <a:gdLst/>
              <a:ahLst/>
              <a:cxnLst/>
              <a:rect l="0" t="0" r="0" b="0"/>
              <a:pathLst>
                <a:path w="629048" h="683036">
                  <a:moveTo>
                    <a:pt x="325435" y="16651"/>
                  </a:moveTo>
                  <a:lnTo>
                    <a:pt x="266818" y="7586"/>
                  </a:lnTo>
                  <a:lnTo>
                    <a:pt x="213813" y="14817"/>
                  </a:lnTo>
                  <a:lnTo>
                    <a:pt x="151941" y="36499"/>
                  </a:lnTo>
                  <a:lnTo>
                    <a:pt x="89350" y="85579"/>
                  </a:lnTo>
                  <a:lnTo>
                    <a:pt x="59219" y="117007"/>
                  </a:lnTo>
                  <a:lnTo>
                    <a:pt x="29274" y="173698"/>
                  </a:lnTo>
                  <a:lnTo>
                    <a:pt x="13513" y="230990"/>
                  </a:lnTo>
                  <a:lnTo>
                    <a:pt x="2254" y="284767"/>
                  </a:lnTo>
                  <a:lnTo>
                    <a:pt x="0" y="337078"/>
                  </a:lnTo>
                  <a:lnTo>
                    <a:pt x="2452" y="393912"/>
                  </a:lnTo>
                  <a:lnTo>
                    <a:pt x="10587" y="447797"/>
                  </a:lnTo>
                  <a:lnTo>
                    <a:pt x="23526" y="497687"/>
                  </a:lnTo>
                  <a:lnTo>
                    <a:pt x="54448" y="556467"/>
                  </a:lnTo>
                  <a:lnTo>
                    <a:pt x="94352" y="611968"/>
                  </a:lnTo>
                  <a:lnTo>
                    <a:pt x="126724" y="644597"/>
                  </a:lnTo>
                  <a:lnTo>
                    <a:pt x="178992" y="667288"/>
                  </a:lnTo>
                  <a:lnTo>
                    <a:pt x="234377" y="683035"/>
                  </a:lnTo>
                  <a:lnTo>
                    <a:pt x="276358" y="682681"/>
                  </a:lnTo>
                  <a:lnTo>
                    <a:pt x="332465" y="672081"/>
                  </a:lnTo>
                  <a:lnTo>
                    <a:pt x="374571" y="659808"/>
                  </a:lnTo>
                  <a:lnTo>
                    <a:pt x="430720" y="625406"/>
                  </a:lnTo>
                  <a:lnTo>
                    <a:pt x="486872" y="584815"/>
                  </a:lnTo>
                  <a:lnTo>
                    <a:pt x="545609" y="529378"/>
                  </a:lnTo>
                  <a:lnTo>
                    <a:pt x="582875" y="475770"/>
                  </a:lnTo>
                  <a:lnTo>
                    <a:pt x="611597" y="420120"/>
                  </a:lnTo>
                  <a:lnTo>
                    <a:pt x="624563" y="376923"/>
                  </a:lnTo>
                  <a:lnTo>
                    <a:pt x="628925" y="327599"/>
                  </a:lnTo>
                  <a:lnTo>
                    <a:pt x="629047" y="277110"/>
                  </a:lnTo>
                  <a:lnTo>
                    <a:pt x="619201" y="217535"/>
                  </a:lnTo>
                  <a:lnTo>
                    <a:pt x="600401" y="160707"/>
                  </a:lnTo>
                  <a:lnTo>
                    <a:pt x="571818" y="105591"/>
                  </a:lnTo>
                  <a:lnTo>
                    <a:pt x="515735" y="48857"/>
                  </a:lnTo>
                  <a:lnTo>
                    <a:pt x="464583" y="15820"/>
                  </a:lnTo>
                  <a:lnTo>
                    <a:pt x="422166" y="2107"/>
                  </a:lnTo>
                  <a:lnTo>
                    <a:pt x="359143" y="0"/>
                  </a:lnTo>
                  <a:lnTo>
                    <a:pt x="299025" y="12552"/>
                  </a:lnTo>
                  <a:lnTo>
                    <a:pt x="283320" y="16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317274" y="2632646"/>
              <a:ext cx="262830" cy="537233"/>
            </a:xfrm>
            <a:custGeom>
              <a:avLst/>
              <a:gdLst/>
              <a:ahLst/>
              <a:cxnLst/>
              <a:rect l="0" t="0" r="0" b="0"/>
              <a:pathLst>
                <a:path w="262830" h="537233">
                  <a:moveTo>
                    <a:pt x="62788" y="52120"/>
                  </a:moveTo>
                  <a:lnTo>
                    <a:pt x="55552" y="80846"/>
                  </a:lnTo>
                  <a:lnTo>
                    <a:pt x="52065" y="130042"/>
                  </a:lnTo>
                  <a:lnTo>
                    <a:pt x="45313" y="182183"/>
                  </a:lnTo>
                  <a:lnTo>
                    <a:pt x="42792" y="234677"/>
                  </a:lnTo>
                  <a:lnTo>
                    <a:pt x="40876" y="288445"/>
                  </a:lnTo>
                  <a:lnTo>
                    <a:pt x="34588" y="347141"/>
                  </a:lnTo>
                  <a:lnTo>
                    <a:pt x="31036" y="399757"/>
                  </a:lnTo>
                  <a:lnTo>
                    <a:pt x="23067" y="453282"/>
                  </a:lnTo>
                  <a:lnTo>
                    <a:pt x="12584" y="514130"/>
                  </a:lnTo>
                  <a:lnTo>
                    <a:pt x="6160" y="535878"/>
                  </a:lnTo>
                  <a:lnTo>
                    <a:pt x="3979" y="537232"/>
                  </a:lnTo>
                  <a:lnTo>
                    <a:pt x="1555" y="523140"/>
                  </a:lnTo>
                  <a:lnTo>
                    <a:pt x="0" y="466432"/>
                  </a:lnTo>
                  <a:lnTo>
                    <a:pt x="900" y="414955"/>
                  </a:lnTo>
                  <a:lnTo>
                    <a:pt x="6886" y="355769"/>
                  </a:lnTo>
                  <a:lnTo>
                    <a:pt x="9180" y="293779"/>
                  </a:lnTo>
                  <a:lnTo>
                    <a:pt x="9859" y="230958"/>
                  </a:lnTo>
                  <a:lnTo>
                    <a:pt x="11230" y="169060"/>
                  </a:lnTo>
                  <a:lnTo>
                    <a:pt x="17356" y="114325"/>
                  </a:lnTo>
                  <a:lnTo>
                    <a:pt x="23138" y="53316"/>
                  </a:lnTo>
                  <a:lnTo>
                    <a:pt x="29958" y="26916"/>
                  </a:lnTo>
                  <a:lnTo>
                    <a:pt x="40788" y="7383"/>
                  </a:lnTo>
                  <a:lnTo>
                    <a:pt x="48121" y="2408"/>
                  </a:lnTo>
                  <a:lnTo>
                    <a:pt x="65628" y="0"/>
                  </a:lnTo>
                  <a:lnTo>
                    <a:pt x="74040" y="3336"/>
                  </a:lnTo>
                  <a:lnTo>
                    <a:pt x="89626" y="16400"/>
                  </a:lnTo>
                  <a:lnTo>
                    <a:pt x="110290" y="60619"/>
                  </a:lnTo>
                  <a:lnTo>
                    <a:pt x="125637" y="110601"/>
                  </a:lnTo>
                  <a:lnTo>
                    <a:pt x="134004" y="138943"/>
                  </a:lnTo>
                  <a:lnTo>
                    <a:pt x="159571" y="195153"/>
                  </a:lnTo>
                  <a:lnTo>
                    <a:pt x="182035" y="255242"/>
                  </a:lnTo>
                  <a:lnTo>
                    <a:pt x="202696" y="314352"/>
                  </a:lnTo>
                  <a:lnTo>
                    <a:pt x="220653" y="374085"/>
                  </a:lnTo>
                  <a:lnTo>
                    <a:pt x="234345" y="416189"/>
                  </a:lnTo>
                  <a:lnTo>
                    <a:pt x="257172" y="476403"/>
                  </a:lnTo>
                  <a:lnTo>
                    <a:pt x="262829" y="4943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16891" y="2990093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0582" y="0"/>
                  </a:lnTo>
                  <a:lnTo>
                    <a:pt x="92736" y="0"/>
                  </a:lnTo>
                  <a:lnTo>
                    <a:pt x="2975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08179" y="2632056"/>
              <a:ext cx="327400" cy="526494"/>
            </a:xfrm>
            <a:custGeom>
              <a:avLst/>
              <a:gdLst/>
              <a:ahLst/>
              <a:cxnLst/>
              <a:rect l="0" t="0" r="0" b="0"/>
              <a:pathLst>
                <a:path w="327400" h="526494">
                  <a:moveTo>
                    <a:pt x="87738" y="505436"/>
                  </a:moveTo>
                  <a:lnTo>
                    <a:pt x="82149" y="446819"/>
                  </a:lnTo>
                  <a:lnTo>
                    <a:pt x="77015" y="384240"/>
                  </a:lnTo>
                  <a:lnTo>
                    <a:pt x="69093" y="331746"/>
                  </a:lnTo>
                  <a:lnTo>
                    <a:pt x="59337" y="275767"/>
                  </a:lnTo>
                  <a:lnTo>
                    <a:pt x="45560" y="217394"/>
                  </a:lnTo>
                  <a:lnTo>
                    <a:pt x="31573" y="155821"/>
                  </a:lnTo>
                  <a:lnTo>
                    <a:pt x="17545" y="92532"/>
                  </a:lnTo>
                  <a:lnTo>
                    <a:pt x="0" y="32738"/>
                  </a:lnTo>
                  <a:lnTo>
                    <a:pt x="0" y="23018"/>
                  </a:lnTo>
                  <a:lnTo>
                    <a:pt x="6239" y="5979"/>
                  </a:lnTo>
                  <a:lnTo>
                    <a:pt x="13518" y="1669"/>
                  </a:lnTo>
                  <a:lnTo>
                    <a:pt x="34084" y="0"/>
                  </a:lnTo>
                  <a:lnTo>
                    <a:pt x="87605" y="11512"/>
                  </a:lnTo>
                  <a:lnTo>
                    <a:pt x="147598" y="36670"/>
                  </a:lnTo>
                  <a:lnTo>
                    <a:pt x="203115" y="70456"/>
                  </a:lnTo>
                  <a:lnTo>
                    <a:pt x="261095" y="121454"/>
                  </a:lnTo>
                  <a:lnTo>
                    <a:pt x="289701" y="159096"/>
                  </a:lnTo>
                  <a:lnTo>
                    <a:pt x="317264" y="216372"/>
                  </a:lnTo>
                  <a:lnTo>
                    <a:pt x="327399" y="270739"/>
                  </a:lnTo>
                  <a:lnTo>
                    <a:pt x="326281" y="323419"/>
                  </a:lnTo>
                  <a:lnTo>
                    <a:pt x="320099" y="346161"/>
                  </a:lnTo>
                  <a:lnTo>
                    <a:pt x="296050" y="399974"/>
                  </a:lnTo>
                  <a:lnTo>
                    <a:pt x="265963" y="449650"/>
                  </a:lnTo>
                  <a:lnTo>
                    <a:pt x="208480" y="501742"/>
                  </a:lnTo>
                  <a:lnTo>
                    <a:pt x="175246" y="517340"/>
                  </a:lnTo>
                  <a:lnTo>
                    <a:pt x="120781" y="525287"/>
                  </a:lnTo>
                  <a:lnTo>
                    <a:pt x="108795" y="5264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943947" y="2630960"/>
              <a:ext cx="375511" cy="496004"/>
            </a:xfrm>
            <a:custGeom>
              <a:avLst/>
              <a:gdLst/>
              <a:ahLst/>
              <a:cxnLst/>
              <a:rect l="0" t="0" r="0" b="0"/>
              <a:pathLst>
                <a:path w="375511" h="496004">
                  <a:moveTo>
                    <a:pt x="120467" y="485475"/>
                  </a:moveTo>
                  <a:lnTo>
                    <a:pt x="102509" y="422025"/>
                  </a:lnTo>
                  <a:lnTo>
                    <a:pt x="88801" y="363931"/>
                  </a:lnTo>
                  <a:lnTo>
                    <a:pt x="71323" y="304783"/>
                  </a:lnTo>
                  <a:lnTo>
                    <a:pt x="54175" y="247835"/>
                  </a:lnTo>
                  <a:lnTo>
                    <a:pt x="34193" y="190919"/>
                  </a:lnTo>
                  <a:lnTo>
                    <a:pt x="22635" y="140576"/>
                  </a:lnTo>
                  <a:lnTo>
                    <a:pt x="8248" y="87974"/>
                  </a:lnTo>
                  <a:lnTo>
                    <a:pt x="0" y="53402"/>
                  </a:lnTo>
                  <a:lnTo>
                    <a:pt x="1805" y="27500"/>
                  </a:lnTo>
                  <a:lnTo>
                    <a:pt x="6264" y="17552"/>
                  </a:lnTo>
                  <a:lnTo>
                    <a:pt x="20577" y="3378"/>
                  </a:lnTo>
                  <a:lnTo>
                    <a:pt x="29307" y="300"/>
                  </a:lnTo>
                  <a:lnTo>
                    <a:pt x="48366" y="0"/>
                  </a:lnTo>
                  <a:lnTo>
                    <a:pt x="110079" y="15716"/>
                  </a:lnTo>
                  <a:lnTo>
                    <a:pt x="165719" y="44270"/>
                  </a:lnTo>
                  <a:lnTo>
                    <a:pt x="224779" y="78504"/>
                  </a:lnTo>
                  <a:lnTo>
                    <a:pt x="281602" y="121668"/>
                  </a:lnTo>
                  <a:lnTo>
                    <a:pt x="325871" y="170238"/>
                  </a:lnTo>
                  <a:lnTo>
                    <a:pt x="360431" y="232845"/>
                  </a:lnTo>
                  <a:lnTo>
                    <a:pt x="374972" y="269982"/>
                  </a:lnTo>
                  <a:lnTo>
                    <a:pt x="375510" y="310621"/>
                  </a:lnTo>
                  <a:lnTo>
                    <a:pt x="350556" y="371938"/>
                  </a:lnTo>
                  <a:lnTo>
                    <a:pt x="323714" y="415085"/>
                  </a:lnTo>
                  <a:lnTo>
                    <a:pt x="286307" y="446138"/>
                  </a:lnTo>
                  <a:lnTo>
                    <a:pt x="227025" y="476280"/>
                  </a:lnTo>
                  <a:lnTo>
                    <a:pt x="182720" y="490894"/>
                  </a:lnTo>
                  <a:lnTo>
                    <a:pt x="130121" y="494994"/>
                  </a:lnTo>
                  <a:lnTo>
                    <a:pt x="88882" y="496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680795" y="2684766"/>
            <a:ext cx="3110709" cy="746704"/>
            <a:chOff x="6680795" y="2684766"/>
            <a:chExt cx="3110709" cy="746704"/>
          </a:xfrm>
        </p:grpSpPr>
        <p:sp>
          <p:nvSpPr>
            <p:cNvPr id="53" name="Freeform 52"/>
            <p:cNvSpPr/>
            <p:nvPr/>
          </p:nvSpPr>
          <p:spPr>
            <a:xfrm>
              <a:off x="6680795" y="2947979"/>
              <a:ext cx="265726" cy="210921"/>
            </a:xfrm>
            <a:custGeom>
              <a:avLst/>
              <a:gdLst/>
              <a:ahLst/>
              <a:cxnLst/>
              <a:rect l="0" t="0" r="0" b="0"/>
              <a:pathLst>
                <a:path w="265726" h="210921">
                  <a:moveTo>
                    <a:pt x="25858" y="31585"/>
                  </a:moveTo>
                  <a:lnTo>
                    <a:pt x="7899" y="86630"/>
                  </a:lnTo>
                  <a:lnTo>
                    <a:pt x="0" y="123414"/>
                  </a:lnTo>
                  <a:lnTo>
                    <a:pt x="6625" y="167878"/>
                  </a:lnTo>
                  <a:lnTo>
                    <a:pt x="9526" y="178599"/>
                  </a:lnTo>
                  <a:lnTo>
                    <a:pt x="14970" y="186916"/>
                  </a:lnTo>
                  <a:lnTo>
                    <a:pt x="30378" y="199277"/>
                  </a:lnTo>
                  <a:lnTo>
                    <a:pt x="39400" y="200702"/>
                  </a:lnTo>
                  <a:lnTo>
                    <a:pt x="58782" y="196046"/>
                  </a:lnTo>
                  <a:lnTo>
                    <a:pt x="75976" y="183058"/>
                  </a:lnTo>
                  <a:lnTo>
                    <a:pt x="90246" y="165587"/>
                  </a:lnTo>
                  <a:lnTo>
                    <a:pt x="100488" y="146124"/>
                  </a:lnTo>
                  <a:lnTo>
                    <a:pt x="103687" y="144209"/>
                  </a:lnTo>
                  <a:lnTo>
                    <a:pt x="105820" y="147612"/>
                  </a:lnTo>
                  <a:lnTo>
                    <a:pt x="110529" y="162702"/>
                  </a:lnTo>
                  <a:lnTo>
                    <a:pt x="127504" y="189757"/>
                  </a:lnTo>
                  <a:lnTo>
                    <a:pt x="144734" y="205609"/>
                  </a:lnTo>
                  <a:lnTo>
                    <a:pt x="155411" y="209602"/>
                  </a:lnTo>
                  <a:lnTo>
                    <a:pt x="179753" y="210920"/>
                  </a:lnTo>
                  <a:lnTo>
                    <a:pt x="199930" y="204486"/>
                  </a:lnTo>
                  <a:lnTo>
                    <a:pt x="216697" y="192658"/>
                  </a:lnTo>
                  <a:lnTo>
                    <a:pt x="238120" y="166268"/>
                  </a:lnTo>
                  <a:lnTo>
                    <a:pt x="260293" y="109936"/>
                  </a:lnTo>
                  <a:lnTo>
                    <a:pt x="265725" y="69488"/>
                  </a:lnTo>
                  <a:lnTo>
                    <a:pt x="260757" y="44922"/>
                  </a:lnTo>
                  <a:lnTo>
                    <a:pt x="2469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90922" y="2684766"/>
              <a:ext cx="189514" cy="452727"/>
            </a:xfrm>
            <a:custGeom>
              <a:avLst/>
              <a:gdLst/>
              <a:ahLst/>
              <a:cxnLst/>
              <a:rect l="0" t="0" r="0" b="0"/>
              <a:pathLst>
                <a:path w="189514" h="452727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11453" y="167571"/>
                  </a:lnTo>
                  <a:lnTo>
                    <a:pt x="18212" y="206019"/>
                  </a:lnTo>
                  <a:lnTo>
                    <a:pt x="20214" y="254455"/>
                  </a:lnTo>
                  <a:lnTo>
                    <a:pt x="23927" y="305852"/>
                  </a:lnTo>
                  <a:lnTo>
                    <a:pt x="29316" y="355005"/>
                  </a:lnTo>
                  <a:lnTo>
                    <a:pt x="31136" y="413536"/>
                  </a:lnTo>
                  <a:lnTo>
                    <a:pt x="30116" y="418410"/>
                  </a:lnTo>
                  <a:lnTo>
                    <a:pt x="28267" y="416980"/>
                  </a:lnTo>
                  <a:lnTo>
                    <a:pt x="24262" y="402914"/>
                  </a:lnTo>
                  <a:lnTo>
                    <a:pt x="23176" y="369856"/>
                  </a:lnTo>
                  <a:lnTo>
                    <a:pt x="35836" y="316034"/>
                  </a:lnTo>
                  <a:lnTo>
                    <a:pt x="48682" y="297998"/>
                  </a:lnTo>
                  <a:lnTo>
                    <a:pt x="57022" y="289912"/>
                  </a:lnTo>
                  <a:lnTo>
                    <a:pt x="67260" y="285692"/>
                  </a:lnTo>
                  <a:lnTo>
                    <a:pt x="91115" y="284122"/>
                  </a:lnTo>
                  <a:lnTo>
                    <a:pt x="111076" y="290443"/>
                  </a:lnTo>
                  <a:lnTo>
                    <a:pt x="142953" y="313565"/>
                  </a:lnTo>
                  <a:lnTo>
                    <a:pt x="159080" y="339353"/>
                  </a:lnTo>
                  <a:lnTo>
                    <a:pt x="173839" y="380679"/>
                  </a:lnTo>
                  <a:lnTo>
                    <a:pt x="181088" y="426449"/>
                  </a:lnTo>
                  <a:lnTo>
                    <a:pt x="189513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23709" y="2956493"/>
              <a:ext cx="167297" cy="192876"/>
            </a:xfrm>
            <a:custGeom>
              <a:avLst/>
              <a:gdLst/>
              <a:ahLst/>
              <a:cxnLst/>
              <a:rect l="0" t="0" r="0" b="0"/>
              <a:pathLst>
                <a:path w="167297" h="192876">
                  <a:moveTo>
                    <a:pt x="93597" y="96771"/>
                  </a:moveTo>
                  <a:lnTo>
                    <a:pt x="108251" y="52808"/>
                  </a:lnTo>
                  <a:lnTo>
                    <a:pt x="108688" y="32778"/>
                  </a:lnTo>
                  <a:lnTo>
                    <a:pt x="107166" y="22524"/>
                  </a:lnTo>
                  <a:lnTo>
                    <a:pt x="102643" y="14517"/>
                  </a:lnTo>
                  <a:lnTo>
                    <a:pt x="88259" y="2502"/>
                  </a:lnTo>
                  <a:lnTo>
                    <a:pt x="79509" y="0"/>
                  </a:lnTo>
                  <a:lnTo>
                    <a:pt x="60429" y="339"/>
                  </a:lnTo>
                  <a:lnTo>
                    <a:pt x="52767" y="4407"/>
                  </a:lnTo>
                  <a:lnTo>
                    <a:pt x="16900" y="48555"/>
                  </a:lnTo>
                  <a:lnTo>
                    <a:pt x="7647" y="67153"/>
                  </a:lnTo>
                  <a:lnTo>
                    <a:pt x="0" y="129540"/>
                  </a:lnTo>
                  <a:lnTo>
                    <a:pt x="1695" y="154619"/>
                  </a:lnTo>
                  <a:lnTo>
                    <a:pt x="10248" y="173564"/>
                  </a:lnTo>
                  <a:lnTo>
                    <a:pt x="24967" y="186663"/>
                  </a:lnTo>
                  <a:lnTo>
                    <a:pt x="33806" y="191794"/>
                  </a:lnTo>
                  <a:lnTo>
                    <a:pt x="42038" y="192875"/>
                  </a:lnTo>
                  <a:lnTo>
                    <a:pt x="57424" y="187837"/>
                  </a:lnTo>
                  <a:lnTo>
                    <a:pt x="79239" y="166257"/>
                  </a:lnTo>
                  <a:lnTo>
                    <a:pt x="94931" y="132047"/>
                  </a:lnTo>
                  <a:lnTo>
                    <a:pt x="103478" y="86755"/>
                  </a:lnTo>
                  <a:lnTo>
                    <a:pt x="106034" y="86584"/>
                  </a:lnTo>
                  <a:lnTo>
                    <a:pt x="108906" y="89979"/>
                  </a:lnTo>
                  <a:lnTo>
                    <a:pt x="134393" y="143613"/>
                  </a:lnTo>
                  <a:lnTo>
                    <a:pt x="147213" y="152685"/>
                  </a:lnTo>
                  <a:lnTo>
                    <a:pt x="167296" y="1599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33119" y="2747937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2724" y="37478"/>
                  </a:lnTo>
                  <a:lnTo>
                    <a:pt x="10963" y="94491"/>
                  </a:lnTo>
                  <a:lnTo>
                    <a:pt x="10657" y="144851"/>
                  </a:lnTo>
                  <a:lnTo>
                    <a:pt x="10567" y="202406"/>
                  </a:lnTo>
                  <a:lnTo>
                    <a:pt x="10540" y="258324"/>
                  </a:lnTo>
                  <a:lnTo>
                    <a:pt x="10531" y="321215"/>
                  </a:lnTo>
                  <a:lnTo>
                    <a:pt x="7409" y="37245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27834" y="2907324"/>
              <a:ext cx="189514" cy="19599"/>
            </a:xfrm>
            <a:custGeom>
              <a:avLst/>
              <a:gdLst/>
              <a:ahLst/>
              <a:cxnLst/>
              <a:rect l="0" t="0" r="0" b="0"/>
              <a:pathLst>
                <a:path w="189514" h="19599">
                  <a:moveTo>
                    <a:pt x="189513" y="9069"/>
                  </a:moveTo>
                  <a:lnTo>
                    <a:pt x="130896" y="4"/>
                  </a:lnTo>
                  <a:lnTo>
                    <a:pt x="77892" y="0"/>
                  </a:lnTo>
                  <a:lnTo>
                    <a:pt x="14406" y="15355"/>
                  </a:lnTo>
                  <a:lnTo>
                    <a:pt x="0" y="19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36244" y="2961424"/>
              <a:ext cx="132407" cy="200142"/>
            </a:xfrm>
            <a:custGeom>
              <a:avLst/>
              <a:gdLst/>
              <a:ahLst/>
              <a:cxnLst/>
              <a:rect l="0" t="0" r="0" b="0"/>
              <a:pathLst>
                <a:path w="132407" h="200142">
                  <a:moveTo>
                    <a:pt x="2160" y="70783"/>
                  </a:moveTo>
                  <a:lnTo>
                    <a:pt x="57204" y="87571"/>
                  </a:lnTo>
                  <a:lnTo>
                    <a:pt x="81997" y="89943"/>
                  </a:lnTo>
                  <a:lnTo>
                    <a:pt x="105494" y="84758"/>
                  </a:lnTo>
                  <a:lnTo>
                    <a:pt x="116672" y="80099"/>
                  </a:lnTo>
                  <a:lnTo>
                    <a:pt x="124125" y="72315"/>
                  </a:lnTo>
                  <a:lnTo>
                    <a:pt x="132406" y="51187"/>
                  </a:lnTo>
                  <a:lnTo>
                    <a:pt x="132274" y="41341"/>
                  </a:lnTo>
                  <a:lnTo>
                    <a:pt x="125889" y="24162"/>
                  </a:lnTo>
                  <a:lnTo>
                    <a:pt x="112133" y="11848"/>
                  </a:lnTo>
                  <a:lnTo>
                    <a:pt x="93150" y="3646"/>
                  </a:lnTo>
                  <a:lnTo>
                    <a:pt x="69116" y="0"/>
                  </a:lnTo>
                  <a:lnTo>
                    <a:pt x="49075" y="4619"/>
                  </a:lnTo>
                  <a:lnTo>
                    <a:pt x="40456" y="9126"/>
                  </a:lnTo>
                  <a:lnTo>
                    <a:pt x="17146" y="37826"/>
                  </a:lnTo>
                  <a:lnTo>
                    <a:pt x="1012" y="75966"/>
                  </a:lnTo>
                  <a:lnTo>
                    <a:pt x="0" y="116902"/>
                  </a:lnTo>
                  <a:lnTo>
                    <a:pt x="12699" y="153078"/>
                  </a:lnTo>
                  <a:lnTo>
                    <a:pt x="31279" y="180434"/>
                  </a:lnTo>
                  <a:lnTo>
                    <a:pt x="57191" y="197769"/>
                  </a:lnTo>
                  <a:lnTo>
                    <a:pt x="76921" y="200141"/>
                  </a:lnTo>
                  <a:lnTo>
                    <a:pt x="95049" y="197295"/>
                  </a:lnTo>
                  <a:lnTo>
                    <a:pt x="117974" y="186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727917" y="2947979"/>
              <a:ext cx="105286" cy="183472"/>
            </a:xfrm>
            <a:custGeom>
              <a:avLst/>
              <a:gdLst/>
              <a:ahLst/>
              <a:cxnLst/>
              <a:rect l="0" t="0" r="0" b="0"/>
              <a:pathLst>
                <a:path w="105286" h="183472">
                  <a:moveTo>
                    <a:pt x="0" y="10528"/>
                  </a:moveTo>
                  <a:lnTo>
                    <a:pt x="3120" y="53220"/>
                  </a:lnTo>
                  <a:lnTo>
                    <a:pt x="21330" y="115864"/>
                  </a:lnTo>
                  <a:lnTo>
                    <a:pt x="29367" y="135723"/>
                  </a:lnTo>
                  <a:lnTo>
                    <a:pt x="54704" y="180451"/>
                  </a:lnTo>
                  <a:lnTo>
                    <a:pt x="59866" y="183471"/>
                  </a:lnTo>
                  <a:lnTo>
                    <a:pt x="65647" y="181976"/>
                  </a:lnTo>
                  <a:lnTo>
                    <a:pt x="71841" y="177469"/>
                  </a:lnTo>
                  <a:lnTo>
                    <a:pt x="78722" y="159984"/>
                  </a:lnTo>
                  <a:lnTo>
                    <a:pt x="90739" y="103216"/>
                  </a:lnTo>
                  <a:lnTo>
                    <a:pt x="97082" y="4655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75316" y="2966296"/>
              <a:ext cx="157928" cy="185857"/>
            </a:xfrm>
            <a:custGeom>
              <a:avLst/>
              <a:gdLst/>
              <a:ahLst/>
              <a:cxnLst/>
              <a:rect l="0" t="0" r="0" b="0"/>
              <a:pathLst>
                <a:path w="157928" h="185857">
                  <a:moveTo>
                    <a:pt x="0" y="23797"/>
                  </a:moveTo>
                  <a:lnTo>
                    <a:pt x="19128" y="76502"/>
                  </a:lnTo>
                  <a:lnTo>
                    <a:pt x="30338" y="92455"/>
                  </a:lnTo>
                  <a:lnTo>
                    <a:pt x="49359" y="101105"/>
                  </a:lnTo>
                  <a:lnTo>
                    <a:pt x="72240" y="103780"/>
                  </a:lnTo>
                  <a:lnTo>
                    <a:pt x="94108" y="101069"/>
                  </a:lnTo>
                  <a:lnTo>
                    <a:pt x="126150" y="87376"/>
                  </a:lnTo>
                  <a:lnTo>
                    <a:pt x="132063" y="80221"/>
                  </a:lnTo>
                  <a:lnTo>
                    <a:pt x="134836" y="71941"/>
                  </a:lnTo>
                  <a:lnTo>
                    <a:pt x="134796" y="53383"/>
                  </a:lnTo>
                  <a:lnTo>
                    <a:pt x="130879" y="33437"/>
                  </a:lnTo>
                  <a:lnTo>
                    <a:pt x="125857" y="25544"/>
                  </a:lnTo>
                  <a:lnTo>
                    <a:pt x="110919" y="13655"/>
                  </a:lnTo>
                  <a:lnTo>
                    <a:pt x="82778" y="385"/>
                  </a:lnTo>
                  <a:lnTo>
                    <a:pt x="72732" y="0"/>
                  </a:lnTo>
                  <a:lnTo>
                    <a:pt x="52213" y="5812"/>
                  </a:lnTo>
                  <a:lnTo>
                    <a:pt x="34514" y="19313"/>
                  </a:lnTo>
                  <a:lnTo>
                    <a:pt x="26519" y="27826"/>
                  </a:lnTo>
                  <a:lnTo>
                    <a:pt x="17635" y="49764"/>
                  </a:lnTo>
                  <a:lnTo>
                    <a:pt x="11932" y="101976"/>
                  </a:lnTo>
                  <a:lnTo>
                    <a:pt x="17392" y="126393"/>
                  </a:lnTo>
                  <a:lnTo>
                    <a:pt x="39960" y="170665"/>
                  </a:lnTo>
                  <a:lnTo>
                    <a:pt x="48866" y="177861"/>
                  </a:lnTo>
                  <a:lnTo>
                    <a:pt x="71242" y="185856"/>
                  </a:lnTo>
                  <a:lnTo>
                    <a:pt x="104557" y="184768"/>
                  </a:lnTo>
                  <a:lnTo>
                    <a:pt x="157927" y="160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60079" y="2937450"/>
              <a:ext cx="141622" cy="191962"/>
            </a:xfrm>
            <a:custGeom>
              <a:avLst/>
              <a:gdLst/>
              <a:ahLst/>
              <a:cxnLst/>
              <a:rect l="0" t="0" r="0" b="0"/>
              <a:pathLst>
                <a:path w="141622" h="191962">
                  <a:moveTo>
                    <a:pt x="15278" y="84228"/>
                  </a:moveTo>
                  <a:lnTo>
                    <a:pt x="9689" y="100996"/>
                  </a:lnTo>
                  <a:lnTo>
                    <a:pt x="10064" y="118587"/>
                  </a:lnTo>
                  <a:lnTo>
                    <a:pt x="26273" y="179228"/>
                  </a:lnTo>
                  <a:lnTo>
                    <a:pt x="30694" y="191961"/>
                  </a:lnTo>
                  <a:lnTo>
                    <a:pt x="14742" y="135884"/>
                  </a:lnTo>
                  <a:lnTo>
                    <a:pt x="0" y="82929"/>
                  </a:lnTo>
                  <a:lnTo>
                    <a:pt x="1859" y="57524"/>
                  </a:lnTo>
                  <a:lnTo>
                    <a:pt x="9704" y="36875"/>
                  </a:lnTo>
                  <a:lnTo>
                    <a:pt x="15072" y="28093"/>
                  </a:lnTo>
                  <a:lnTo>
                    <a:pt x="30394" y="15215"/>
                  </a:lnTo>
                  <a:lnTo>
                    <a:pt x="50073" y="6763"/>
                  </a:lnTo>
                  <a:lnTo>
                    <a:pt x="100833" y="1336"/>
                  </a:lnTo>
                  <a:lnTo>
                    <a:pt x="1416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75440" y="2990093"/>
              <a:ext cx="73701" cy="147400"/>
            </a:xfrm>
            <a:custGeom>
              <a:avLst/>
              <a:gdLst/>
              <a:ahLst/>
              <a:cxnLst/>
              <a:rect l="0" t="0" r="0" b="0"/>
              <a:pathLst>
                <a:path w="73701" h="147400">
                  <a:moveTo>
                    <a:pt x="0" y="0"/>
                  </a:moveTo>
                  <a:lnTo>
                    <a:pt x="19129" y="63428"/>
                  </a:lnTo>
                  <a:lnTo>
                    <a:pt x="60349" y="125433"/>
                  </a:lnTo>
                  <a:lnTo>
                    <a:pt x="7370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454383" y="2979564"/>
              <a:ext cx="189514" cy="421141"/>
            </a:xfrm>
            <a:custGeom>
              <a:avLst/>
              <a:gdLst/>
              <a:ahLst/>
              <a:cxnLst/>
              <a:rect l="0" t="0" r="0" b="0"/>
              <a:pathLst>
                <a:path w="189514" h="421141">
                  <a:moveTo>
                    <a:pt x="189513" y="0"/>
                  </a:moveTo>
                  <a:lnTo>
                    <a:pt x="164320" y="53875"/>
                  </a:lnTo>
                  <a:lnTo>
                    <a:pt x="138680" y="111037"/>
                  </a:lnTo>
                  <a:lnTo>
                    <a:pt x="104733" y="166560"/>
                  </a:lnTo>
                  <a:lnTo>
                    <a:pt x="74284" y="229519"/>
                  </a:lnTo>
                  <a:lnTo>
                    <a:pt x="45740" y="287363"/>
                  </a:lnTo>
                  <a:lnTo>
                    <a:pt x="25976" y="342679"/>
                  </a:lnTo>
                  <a:lnTo>
                    <a:pt x="7205" y="39945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657421" y="3021678"/>
              <a:ext cx="169380" cy="186600"/>
            </a:xfrm>
            <a:custGeom>
              <a:avLst/>
              <a:gdLst/>
              <a:ahLst/>
              <a:cxnLst/>
              <a:rect l="0" t="0" r="0" b="0"/>
              <a:pathLst>
                <a:path w="169380" h="186600">
                  <a:moveTo>
                    <a:pt x="91760" y="0"/>
                  </a:moveTo>
                  <a:lnTo>
                    <a:pt x="69403" y="0"/>
                  </a:lnTo>
                  <a:lnTo>
                    <a:pt x="52188" y="6239"/>
                  </a:lnTo>
                  <a:lnTo>
                    <a:pt x="36738" y="17981"/>
                  </a:lnTo>
                  <a:lnTo>
                    <a:pt x="16056" y="44323"/>
                  </a:lnTo>
                  <a:lnTo>
                    <a:pt x="3168" y="75524"/>
                  </a:lnTo>
                  <a:lnTo>
                    <a:pt x="0" y="112715"/>
                  </a:lnTo>
                  <a:lnTo>
                    <a:pt x="3405" y="135494"/>
                  </a:lnTo>
                  <a:lnTo>
                    <a:pt x="11938" y="154196"/>
                  </a:lnTo>
                  <a:lnTo>
                    <a:pt x="17488" y="162459"/>
                  </a:lnTo>
                  <a:lnTo>
                    <a:pt x="33015" y="174760"/>
                  </a:lnTo>
                  <a:lnTo>
                    <a:pt x="52783" y="182956"/>
                  </a:lnTo>
                  <a:lnTo>
                    <a:pt x="77167" y="186599"/>
                  </a:lnTo>
                  <a:lnTo>
                    <a:pt x="100483" y="181979"/>
                  </a:lnTo>
                  <a:lnTo>
                    <a:pt x="130220" y="166224"/>
                  </a:lnTo>
                  <a:lnTo>
                    <a:pt x="145118" y="152256"/>
                  </a:lnTo>
                  <a:lnTo>
                    <a:pt x="168139" y="104539"/>
                  </a:lnTo>
                  <a:lnTo>
                    <a:pt x="169379" y="80777"/>
                  </a:lnTo>
                  <a:lnTo>
                    <a:pt x="164862" y="56958"/>
                  </a:lnTo>
                  <a:lnTo>
                    <a:pt x="155055" y="38573"/>
                  </a:lnTo>
                  <a:lnTo>
                    <a:pt x="147995" y="33904"/>
                  </a:lnTo>
                  <a:lnTo>
                    <a:pt x="112817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901043" y="3021678"/>
              <a:ext cx="145631" cy="205316"/>
            </a:xfrm>
            <a:custGeom>
              <a:avLst/>
              <a:gdLst/>
              <a:ahLst/>
              <a:cxnLst/>
              <a:rect l="0" t="0" r="0" b="0"/>
              <a:pathLst>
                <a:path w="145631" h="205316">
                  <a:moveTo>
                    <a:pt x="6066" y="21057"/>
                  </a:moveTo>
                  <a:lnTo>
                    <a:pt x="2946" y="75202"/>
                  </a:lnTo>
                  <a:lnTo>
                    <a:pt x="0" y="101274"/>
                  </a:lnTo>
                  <a:lnTo>
                    <a:pt x="10625" y="162989"/>
                  </a:lnTo>
                  <a:lnTo>
                    <a:pt x="26004" y="192833"/>
                  </a:lnTo>
                  <a:lnTo>
                    <a:pt x="34565" y="198745"/>
                  </a:lnTo>
                  <a:lnTo>
                    <a:pt x="56556" y="205315"/>
                  </a:lnTo>
                  <a:lnTo>
                    <a:pt x="78808" y="201995"/>
                  </a:lnTo>
                  <a:lnTo>
                    <a:pt x="99227" y="191552"/>
                  </a:lnTo>
                  <a:lnTo>
                    <a:pt x="116101" y="175211"/>
                  </a:lnTo>
                  <a:lnTo>
                    <a:pt x="133166" y="146281"/>
                  </a:lnTo>
                  <a:lnTo>
                    <a:pt x="145630" y="109893"/>
                  </a:lnTo>
                  <a:lnTo>
                    <a:pt x="145554" y="69476"/>
                  </a:lnTo>
                  <a:lnTo>
                    <a:pt x="135048" y="24642"/>
                  </a:lnTo>
                  <a:lnTo>
                    <a:pt x="121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275778" y="2968542"/>
              <a:ext cx="128371" cy="462928"/>
            </a:xfrm>
            <a:custGeom>
              <a:avLst/>
              <a:gdLst/>
              <a:ahLst/>
              <a:cxnLst/>
              <a:rect l="0" t="0" r="0" b="0"/>
              <a:pathLst>
                <a:path w="128371" h="462928">
                  <a:moveTo>
                    <a:pt x="20885" y="95250"/>
                  </a:moveTo>
                  <a:lnTo>
                    <a:pt x="26475" y="153867"/>
                  </a:lnTo>
                  <a:lnTo>
                    <a:pt x="30438" y="215277"/>
                  </a:lnTo>
                  <a:lnTo>
                    <a:pt x="34341" y="270561"/>
                  </a:lnTo>
                  <a:lnTo>
                    <a:pt x="40440" y="326802"/>
                  </a:lnTo>
                  <a:lnTo>
                    <a:pt x="41645" y="385831"/>
                  </a:lnTo>
                  <a:lnTo>
                    <a:pt x="45003" y="442551"/>
                  </a:lnTo>
                  <a:lnTo>
                    <a:pt x="47982" y="462516"/>
                  </a:lnTo>
                  <a:lnTo>
                    <a:pt x="47138" y="462927"/>
                  </a:lnTo>
                  <a:lnTo>
                    <a:pt x="37379" y="432780"/>
                  </a:lnTo>
                  <a:lnTo>
                    <a:pt x="25356" y="373360"/>
                  </a:lnTo>
                  <a:lnTo>
                    <a:pt x="18648" y="311536"/>
                  </a:lnTo>
                  <a:lnTo>
                    <a:pt x="6405" y="253657"/>
                  </a:lnTo>
                  <a:lnTo>
                    <a:pt x="1777" y="203147"/>
                  </a:lnTo>
                  <a:lnTo>
                    <a:pt x="406" y="151136"/>
                  </a:lnTo>
                  <a:lnTo>
                    <a:pt x="0" y="98681"/>
                  </a:lnTo>
                  <a:lnTo>
                    <a:pt x="8267" y="45365"/>
                  </a:lnTo>
                  <a:lnTo>
                    <a:pt x="14497" y="22776"/>
                  </a:lnTo>
                  <a:lnTo>
                    <a:pt x="20135" y="14179"/>
                  </a:lnTo>
                  <a:lnTo>
                    <a:pt x="35760" y="1507"/>
                  </a:lnTo>
                  <a:lnTo>
                    <a:pt x="44840" y="0"/>
                  </a:lnTo>
                  <a:lnTo>
                    <a:pt x="64287" y="4564"/>
                  </a:lnTo>
                  <a:lnTo>
                    <a:pt x="89377" y="20287"/>
                  </a:lnTo>
                  <a:lnTo>
                    <a:pt x="111629" y="50942"/>
                  </a:lnTo>
                  <a:lnTo>
                    <a:pt x="127451" y="89661"/>
                  </a:lnTo>
                  <a:lnTo>
                    <a:pt x="128370" y="130769"/>
                  </a:lnTo>
                  <a:lnTo>
                    <a:pt x="122957" y="142326"/>
                  </a:lnTo>
                  <a:lnTo>
                    <a:pt x="104465" y="161406"/>
                  </a:lnTo>
                  <a:lnTo>
                    <a:pt x="94153" y="166260"/>
                  </a:lnTo>
                  <a:lnTo>
                    <a:pt x="73336" y="168535"/>
                  </a:lnTo>
                  <a:lnTo>
                    <a:pt x="20885" y="158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446393" y="2926922"/>
              <a:ext cx="138966" cy="237222"/>
            </a:xfrm>
            <a:custGeom>
              <a:avLst/>
              <a:gdLst/>
              <a:ahLst/>
              <a:cxnLst/>
              <a:rect l="0" t="0" r="0" b="0"/>
              <a:pathLst>
                <a:path w="138966" h="237222">
                  <a:moveTo>
                    <a:pt x="29254" y="52642"/>
                  </a:moveTo>
                  <a:lnTo>
                    <a:pt x="13614" y="70623"/>
                  </a:lnTo>
                  <a:lnTo>
                    <a:pt x="5535" y="87540"/>
                  </a:lnTo>
                  <a:lnTo>
                    <a:pt x="0" y="122384"/>
                  </a:lnTo>
                  <a:lnTo>
                    <a:pt x="6535" y="174910"/>
                  </a:lnTo>
                  <a:lnTo>
                    <a:pt x="16934" y="208193"/>
                  </a:lnTo>
                  <a:lnTo>
                    <a:pt x="28068" y="225501"/>
                  </a:lnTo>
                  <a:lnTo>
                    <a:pt x="36652" y="231053"/>
                  </a:lnTo>
                  <a:lnTo>
                    <a:pt x="58669" y="237221"/>
                  </a:lnTo>
                  <a:lnTo>
                    <a:pt x="80932" y="233723"/>
                  </a:lnTo>
                  <a:lnTo>
                    <a:pt x="91782" y="229515"/>
                  </a:lnTo>
                  <a:lnTo>
                    <a:pt x="100186" y="222030"/>
                  </a:lnTo>
                  <a:lnTo>
                    <a:pt x="117602" y="189139"/>
                  </a:lnTo>
                  <a:lnTo>
                    <a:pt x="133967" y="136103"/>
                  </a:lnTo>
                  <a:lnTo>
                    <a:pt x="138965" y="108453"/>
                  </a:lnTo>
                  <a:lnTo>
                    <a:pt x="135760" y="52575"/>
                  </a:lnTo>
                  <a:lnTo>
                    <a:pt x="133912" y="28046"/>
                  </a:lnTo>
                  <a:lnTo>
                    <a:pt x="1240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656529" y="2684766"/>
              <a:ext cx="40218" cy="463255"/>
            </a:xfrm>
            <a:custGeom>
              <a:avLst/>
              <a:gdLst/>
              <a:ahLst/>
              <a:cxnLst/>
              <a:rect l="0" t="0" r="0" b="0"/>
              <a:pathLst>
                <a:path w="40218" h="463255">
                  <a:moveTo>
                    <a:pt x="19160" y="0"/>
                  </a:moveTo>
                  <a:lnTo>
                    <a:pt x="7707" y="57265"/>
                  </a:lnTo>
                  <a:lnTo>
                    <a:pt x="0" y="118157"/>
                  </a:lnTo>
                  <a:lnTo>
                    <a:pt x="9805" y="181026"/>
                  </a:lnTo>
                  <a:lnTo>
                    <a:pt x="16388" y="231062"/>
                  </a:lnTo>
                  <a:lnTo>
                    <a:pt x="21458" y="285272"/>
                  </a:lnTo>
                  <a:lnTo>
                    <a:pt x="28063" y="340620"/>
                  </a:lnTo>
                  <a:lnTo>
                    <a:pt x="30537" y="402679"/>
                  </a:lnTo>
                  <a:lnTo>
                    <a:pt x="40217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465119" y="2832165"/>
              <a:ext cx="326385" cy="42115"/>
            </a:xfrm>
            <a:custGeom>
              <a:avLst/>
              <a:gdLst/>
              <a:ahLst/>
              <a:cxnLst/>
              <a:rect l="0" t="0" r="0" b="0"/>
              <a:pathLst>
                <a:path w="326385" h="42115">
                  <a:moveTo>
                    <a:pt x="326384" y="42114"/>
                  </a:moveTo>
                  <a:lnTo>
                    <a:pt x="273356" y="27460"/>
                  </a:lnTo>
                  <a:lnTo>
                    <a:pt x="217079" y="13917"/>
                  </a:lnTo>
                  <a:lnTo>
                    <a:pt x="160384" y="3096"/>
                  </a:lnTo>
                  <a:lnTo>
                    <a:pt x="99773" y="918"/>
                  </a:lnTo>
                  <a:lnTo>
                    <a:pt x="42430" y="2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868049" y="3516518"/>
            <a:ext cx="1999393" cy="694130"/>
            <a:chOff x="4868049" y="3516518"/>
            <a:chExt cx="1999393" cy="694130"/>
          </a:xfrm>
        </p:grpSpPr>
        <p:sp>
          <p:nvSpPr>
            <p:cNvPr id="71" name="Freeform 70"/>
            <p:cNvSpPr/>
            <p:nvPr/>
          </p:nvSpPr>
          <p:spPr>
            <a:xfrm>
              <a:off x="4868049" y="3784472"/>
              <a:ext cx="227744" cy="248055"/>
            </a:xfrm>
            <a:custGeom>
              <a:avLst/>
              <a:gdLst/>
              <a:ahLst/>
              <a:cxnLst/>
              <a:rect l="0" t="0" r="0" b="0"/>
              <a:pathLst>
                <a:path w="227744" h="248055">
                  <a:moveTo>
                    <a:pt x="143516" y="90015"/>
                  </a:moveTo>
                  <a:lnTo>
                    <a:pt x="143516" y="67658"/>
                  </a:lnTo>
                  <a:lnTo>
                    <a:pt x="132337" y="36987"/>
                  </a:lnTo>
                  <a:lnTo>
                    <a:pt x="114207" y="11262"/>
                  </a:lnTo>
                  <a:lnTo>
                    <a:pt x="94615" y="2371"/>
                  </a:lnTo>
                  <a:lnTo>
                    <a:pt x="82839" y="0"/>
                  </a:lnTo>
                  <a:lnTo>
                    <a:pt x="72649" y="759"/>
                  </a:lnTo>
                  <a:lnTo>
                    <a:pt x="55087" y="7842"/>
                  </a:lnTo>
                  <a:lnTo>
                    <a:pt x="42603" y="21908"/>
                  </a:lnTo>
                  <a:lnTo>
                    <a:pt x="14023" y="78099"/>
                  </a:lnTo>
                  <a:lnTo>
                    <a:pt x="0" y="132548"/>
                  </a:lnTo>
                  <a:lnTo>
                    <a:pt x="387" y="171247"/>
                  </a:lnTo>
                  <a:lnTo>
                    <a:pt x="10998" y="215765"/>
                  </a:lnTo>
                  <a:lnTo>
                    <a:pt x="26522" y="242178"/>
                  </a:lnTo>
                  <a:lnTo>
                    <a:pt x="33935" y="246439"/>
                  </a:lnTo>
                  <a:lnTo>
                    <a:pt x="51529" y="248054"/>
                  </a:lnTo>
                  <a:lnTo>
                    <a:pt x="67928" y="241753"/>
                  </a:lnTo>
                  <a:lnTo>
                    <a:pt x="83015" y="229984"/>
                  </a:lnTo>
                  <a:lnTo>
                    <a:pt x="125894" y="173591"/>
                  </a:lnTo>
                  <a:lnTo>
                    <a:pt x="155464" y="121514"/>
                  </a:lnTo>
                  <a:lnTo>
                    <a:pt x="162773" y="80423"/>
                  </a:lnTo>
                  <a:lnTo>
                    <a:pt x="175920" y="141646"/>
                  </a:lnTo>
                  <a:lnTo>
                    <a:pt x="183654" y="162095"/>
                  </a:lnTo>
                  <a:lnTo>
                    <a:pt x="194890" y="178982"/>
                  </a:lnTo>
                  <a:lnTo>
                    <a:pt x="207683" y="188047"/>
                  </a:lnTo>
                  <a:lnTo>
                    <a:pt x="227743" y="195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69492" y="3516518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3120" y="60384"/>
                  </a:lnTo>
                  <a:lnTo>
                    <a:pt x="8333" y="118107"/>
                  </a:lnTo>
                  <a:lnTo>
                    <a:pt x="9878" y="179664"/>
                  </a:lnTo>
                  <a:lnTo>
                    <a:pt x="10336" y="242357"/>
                  </a:lnTo>
                  <a:lnTo>
                    <a:pt x="10472" y="302266"/>
                  </a:lnTo>
                  <a:lnTo>
                    <a:pt x="10512" y="353942"/>
                  </a:lnTo>
                  <a:lnTo>
                    <a:pt x="10523" y="392651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53679" y="3663917"/>
              <a:ext cx="189513" cy="52643"/>
            </a:xfrm>
            <a:custGeom>
              <a:avLst/>
              <a:gdLst/>
              <a:ahLst/>
              <a:cxnLst/>
              <a:rect l="0" t="0" r="0" b="0"/>
              <a:pathLst>
                <a:path w="189513" h="52643">
                  <a:moveTo>
                    <a:pt x="189512" y="0"/>
                  </a:moveTo>
                  <a:lnTo>
                    <a:pt x="178334" y="11178"/>
                  </a:lnTo>
                  <a:lnTo>
                    <a:pt x="136785" y="27511"/>
                  </a:lnTo>
                  <a:lnTo>
                    <a:pt x="83517" y="38882"/>
                  </a:lnTo>
                  <a:lnTo>
                    <a:pt x="27935" y="4706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95095" y="3590217"/>
              <a:ext cx="37652" cy="379027"/>
            </a:xfrm>
            <a:custGeom>
              <a:avLst/>
              <a:gdLst/>
              <a:ahLst/>
              <a:cxnLst/>
              <a:rect l="0" t="0" r="0" b="0"/>
              <a:pathLst>
                <a:path w="37652" h="379027">
                  <a:moveTo>
                    <a:pt x="6065" y="0"/>
                  </a:moveTo>
                  <a:lnTo>
                    <a:pt x="0" y="34792"/>
                  </a:lnTo>
                  <a:lnTo>
                    <a:pt x="3748" y="81409"/>
                  </a:lnTo>
                  <a:lnTo>
                    <a:pt x="6549" y="137985"/>
                  </a:lnTo>
                  <a:lnTo>
                    <a:pt x="13097" y="192313"/>
                  </a:lnTo>
                  <a:lnTo>
                    <a:pt x="15558" y="245455"/>
                  </a:lnTo>
                  <a:lnTo>
                    <a:pt x="17456" y="295906"/>
                  </a:lnTo>
                  <a:lnTo>
                    <a:pt x="31208" y="356729"/>
                  </a:lnTo>
                  <a:lnTo>
                    <a:pt x="3765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64290" y="3727088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170516" y="19128"/>
                  </a:lnTo>
                  <a:lnTo>
                    <a:pt x="110495" y="44214"/>
                  </a:lnTo>
                  <a:lnTo>
                    <a:pt x="53329" y="6298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706445" y="3558632"/>
              <a:ext cx="324819" cy="354537"/>
            </a:xfrm>
            <a:custGeom>
              <a:avLst/>
              <a:gdLst/>
              <a:ahLst/>
              <a:cxnLst/>
              <a:rect l="0" t="0" r="0" b="0"/>
              <a:pathLst>
                <a:path w="324819" h="354537">
                  <a:moveTo>
                    <a:pt x="0" y="0"/>
                  </a:moveTo>
                  <a:lnTo>
                    <a:pt x="0" y="58616"/>
                  </a:lnTo>
                  <a:lnTo>
                    <a:pt x="7236" y="121196"/>
                  </a:lnTo>
                  <a:lnTo>
                    <a:pt x="10723" y="172520"/>
                  </a:lnTo>
                  <a:lnTo>
                    <a:pt x="18645" y="223603"/>
                  </a:lnTo>
                  <a:lnTo>
                    <a:pt x="28683" y="286497"/>
                  </a:lnTo>
                  <a:lnTo>
                    <a:pt x="31012" y="349310"/>
                  </a:lnTo>
                  <a:lnTo>
                    <a:pt x="30033" y="354536"/>
                  </a:lnTo>
                  <a:lnTo>
                    <a:pt x="28211" y="353340"/>
                  </a:lnTo>
                  <a:lnTo>
                    <a:pt x="25826" y="347864"/>
                  </a:lnTo>
                  <a:lnTo>
                    <a:pt x="23169" y="298218"/>
                  </a:lnTo>
                  <a:lnTo>
                    <a:pt x="32696" y="242137"/>
                  </a:lnTo>
                  <a:lnTo>
                    <a:pt x="40268" y="216411"/>
                  </a:lnTo>
                  <a:lnTo>
                    <a:pt x="51432" y="197178"/>
                  </a:lnTo>
                  <a:lnTo>
                    <a:pt x="60025" y="192284"/>
                  </a:lnTo>
                  <a:lnTo>
                    <a:pt x="82050" y="189964"/>
                  </a:lnTo>
                  <a:lnTo>
                    <a:pt x="92135" y="193323"/>
                  </a:lnTo>
                  <a:lnTo>
                    <a:pt x="109579" y="206414"/>
                  </a:lnTo>
                  <a:lnTo>
                    <a:pt x="138672" y="243414"/>
                  </a:lnTo>
                  <a:lnTo>
                    <a:pt x="160750" y="300552"/>
                  </a:lnTo>
                  <a:lnTo>
                    <a:pt x="173000" y="339478"/>
                  </a:lnTo>
                  <a:lnTo>
                    <a:pt x="171256" y="334543"/>
                  </a:lnTo>
                  <a:lnTo>
                    <a:pt x="174875" y="306444"/>
                  </a:lnTo>
                  <a:lnTo>
                    <a:pt x="183397" y="287886"/>
                  </a:lnTo>
                  <a:lnTo>
                    <a:pt x="188945" y="279661"/>
                  </a:lnTo>
                  <a:lnTo>
                    <a:pt x="204469" y="267403"/>
                  </a:lnTo>
                  <a:lnTo>
                    <a:pt x="263601" y="242523"/>
                  </a:lnTo>
                  <a:lnTo>
                    <a:pt x="283273" y="234130"/>
                  </a:lnTo>
                  <a:lnTo>
                    <a:pt x="322281" y="202956"/>
                  </a:lnTo>
                  <a:lnTo>
                    <a:pt x="324818" y="194966"/>
                  </a:lnTo>
                  <a:lnTo>
                    <a:pt x="321398" y="176728"/>
                  </a:lnTo>
                  <a:lnTo>
                    <a:pt x="306319" y="152320"/>
                  </a:lnTo>
                  <a:lnTo>
                    <a:pt x="284321" y="143736"/>
                  </a:lnTo>
                  <a:lnTo>
                    <a:pt x="270266" y="141448"/>
                  </a:lnTo>
                  <a:lnTo>
                    <a:pt x="245290" y="145144"/>
                  </a:lnTo>
                  <a:lnTo>
                    <a:pt x="214619" y="160379"/>
                  </a:lnTo>
                  <a:lnTo>
                    <a:pt x="199501" y="174225"/>
                  </a:lnTo>
                  <a:lnTo>
                    <a:pt x="188883" y="192077"/>
                  </a:lnTo>
                  <a:lnTo>
                    <a:pt x="181918" y="233036"/>
                  </a:lnTo>
                  <a:lnTo>
                    <a:pt x="185443" y="271039"/>
                  </a:lnTo>
                  <a:lnTo>
                    <a:pt x="199486" y="304525"/>
                  </a:lnTo>
                  <a:lnTo>
                    <a:pt x="224053" y="331085"/>
                  </a:lnTo>
                  <a:lnTo>
                    <a:pt x="246588" y="340171"/>
                  </a:lnTo>
                  <a:lnTo>
                    <a:pt x="271032" y="343040"/>
                  </a:lnTo>
                  <a:lnTo>
                    <a:pt x="31585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80269" y="3558632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0" y="159908"/>
                  </a:lnTo>
                  <a:lnTo>
                    <a:pt x="0" y="221685"/>
                  </a:lnTo>
                  <a:lnTo>
                    <a:pt x="0" y="284443"/>
                  </a:lnTo>
                  <a:lnTo>
                    <a:pt x="3120" y="341252"/>
                  </a:lnTo>
                  <a:lnTo>
                    <a:pt x="9065" y="402370"/>
                  </a:lnTo>
                  <a:lnTo>
                    <a:pt x="10529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22342" y="3727088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3753" y="0"/>
                  </a:lnTo>
                  <a:lnTo>
                    <a:pt x="155907" y="3119"/>
                  </a:lnTo>
                  <a:lnTo>
                    <a:pt x="92928" y="9065"/>
                  </a:lnTo>
                  <a:lnTo>
                    <a:pt x="377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58214" y="3811316"/>
              <a:ext cx="186289" cy="174595"/>
            </a:xfrm>
            <a:custGeom>
              <a:avLst/>
              <a:gdLst/>
              <a:ahLst/>
              <a:cxnLst/>
              <a:rect l="0" t="0" r="0" b="0"/>
              <a:pathLst>
                <a:path w="186289" h="174595">
                  <a:moveTo>
                    <a:pt x="79983" y="0"/>
                  </a:moveTo>
                  <a:lnTo>
                    <a:pt x="27278" y="19128"/>
                  </a:lnTo>
                  <a:lnTo>
                    <a:pt x="11325" y="30338"/>
                  </a:lnTo>
                  <a:lnTo>
                    <a:pt x="2675" y="52478"/>
                  </a:lnTo>
                  <a:lnTo>
                    <a:pt x="0" y="79475"/>
                  </a:lnTo>
                  <a:lnTo>
                    <a:pt x="10814" y="136244"/>
                  </a:lnTo>
                  <a:lnTo>
                    <a:pt x="23505" y="154529"/>
                  </a:lnTo>
                  <a:lnTo>
                    <a:pt x="31802" y="162681"/>
                  </a:lnTo>
                  <a:lnTo>
                    <a:pt x="53500" y="171738"/>
                  </a:lnTo>
                  <a:lnTo>
                    <a:pt x="78741" y="174594"/>
                  </a:lnTo>
                  <a:lnTo>
                    <a:pt x="105557" y="171964"/>
                  </a:lnTo>
                  <a:lnTo>
                    <a:pt x="126834" y="163776"/>
                  </a:lnTo>
                  <a:lnTo>
                    <a:pt x="144089" y="151168"/>
                  </a:lnTo>
                  <a:lnTo>
                    <a:pt x="174231" y="111358"/>
                  </a:lnTo>
                  <a:lnTo>
                    <a:pt x="181420" y="98805"/>
                  </a:lnTo>
                  <a:lnTo>
                    <a:pt x="186288" y="75499"/>
                  </a:lnTo>
                  <a:lnTo>
                    <a:pt x="179880" y="31941"/>
                  </a:lnTo>
                  <a:lnTo>
                    <a:pt x="174657" y="23634"/>
                  </a:lnTo>
                  <a:lnTo>
                    <a:pt x="159495" y="11284"/>
                  </a:lnTo>
                  <a:lnTo>
                    <a:pt x="125639" y="3343"/>
                  </a:lnTo>
                  <a:lnTo>
                    <a:pt x="108853" y="4605"/>
                  </a:lnTo>
                  <a:lnTo>
                    <a:pt x="9051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668233" y="3757096"/>
              <a:ext cx="199209" cy="453552"/>
            </a:xfrm>
            <a:custGeom>
              <a:avLst/>
              <a:gdLst/>
              <a:ahLst/>
              <a:cxnLst/>
              <a:rect l="0" t="0" r="0" b="0"/>
              <a:pathLst>
                <a:path w="199209" h="453552">
                  <a:moveTo>
                    <a:pt x="27891" y="264790"/>
                  </a:moveTo>
                  <a:lnTo>
                    <a:pt x="36956" y="323406"/>
                  </a:lnTo>
                  <a:lnTo>
                    <a:pt x="39300" y="377581"/>
                  </a:lnTo>
                  <a:lnTo>
                    <a:pt x="46696" y="433342"/>
                  </a:lnTo>
                  <a:lnTo>
                    <a:pt x="46778" y="453176"/>
                  </a:lnTo>
                  <a:lnTo>
                    <a:pt x="45161" y="453551"/>
                  </a:lnTo>
                  <a:lnTo>
                    <a:pt x="42914" y="450292"/>
                  </a:lnTo>
                  <a:lnTo>
                    <a:pt x="33225" y="391319"/>
                  </a:lnTo>
                  <a:lnTo>
                    <a:pt x="20539" y="331074"/>
                  </a:lnTo>
                  <a:lnTo>
                    <a:pt x="11415" y="273121"/>
                  </a:lnTo>
                  <a:lnTo>
                    <a:pt x="7021" y="212666"/>
                  </a:lnTo>
                  <a:lnTo>
                    <a:pt x="0" y="158359"/>
                  </a:lnTo>
                  <a:lnTo>
                    <a:pt x="155" y="97494"/>
                  </a:lnTo>
                  <a:lnTo>
                    <a:pt x="11104" y="46000"/>
                  </a:lnTo>
                  <a:lnTo>
                    <a:pt x="26687" y="18379"/>
                  </a:lnTo>
                  <a:lnTo>
                    <a:pt x="42564" y="5925"/>
                  </a:lnTo>
                  <a:lnTo>
                    <a:pt x="51711" y="966"/>
                  </a:lnTo>
                  <a:lnTo>
                    <a:pt x="62488" y="0"/>
                  </a:lnTo>
                  <a:lnTo>
                    <a:pt x="86942" y="5166"/>
                  </a:lnTo>
                  <a:lnTo>
                    <a:pt x="121427" y="26817"/>
                  </a:lnTo>
                  <a:lnTo>
                    <a:pt x="163350" y="66744"/>
                  </a:lnTo>
                  <a:lnTo>
                    <a:pt x="186700" y="106154"/>
                  </a:lnTo>
                  <a:lnTo>
                    <a:pt x="199208" y="152016"/>
                  </a:lnTo>
                  <a:lnTo>
                    <a:pt x="198398" y="177234"/>
                  </a:lnTo>
                  <a:lnTo>
                    <a:pt x="191019" y="197020"/>
                  </a:lnTo>
                  <a:lnTo>
                    <a:pt x="178771" y="213613"/>
                  </a:lnTo>
                  <a:lnTo>
                    <a:pt x="152145" y="234938"/>
                  </a:lnTo>
                  <a:lnTo>
                    <a:pt x="123199" y="248016"/>
                  </a:lnTo>
                  <a:lnTo>
                    <a:pt x="91062" y="254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6906694" y="4000829"/>
            <a:ext cx="10529" cy="10529"/>
          </a:xfrm>
          <a:custGeom>
            <a:avLst/>
            <a:gdLst/>
            <a:ahLst/>
            <a:cxnLst/>
            <a:rect l="0" t="0" r="0" b="0"/>
            <a:pathLst>
              <a:path w="10529" h="10529">
                <a:moveTo>
                  <a:pt x="0" y="10528"/>
                </a:moveTo>
                <a:lnTo>
                  <a:pt x="1052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4843109" y="4579896"/>
            <a:ext cx="1386919" cy="473784"/>
            <a:chOff x="4843109" y="4579896"/>
            <a:chExt cx="1386919" cy="473784"/>
          </a:xfrm>
        </p:grpSpPr>
        <p:sp>
          <p:nvSpPr>
            <p:cNvPr id="83" name="Freeform 82"/>
            <p:cNvSpPr/>
            <p:nvPr/>
          </p:nvSpPr>
          <p:spPr>
            <a:xfrm>
              <a:off x="4843109" y="4579896"/>
              <a:ext cx="204034" cy="431670"/>
            </a:xfrm>
            <a:custGeom>
              <a:avLst/>
              <a:gdLst/>
              <a:ahLst/>
              <a:cxnLst/>
              <a:rect l="0" t="0" r="0" b="0"/>
              <a:pathLst>
                <a:path w="204034" h="431670">
                  <a:moveTo>
                    <a:pt x="136870" y="0"/>
                  </a:moveTo>
                  <a:lnTo>
                    <a:pt x="120102" y="11178"/>
                  </a:lnTo>
                  <a:lnTo>
                    <a:pt x="64544" y="22876"/>
                  </a:lnTo>
                  <a:lnTo>
                    <a:pt x="21328" y="35454"/>
                  </a:lnTo>
                  <a:lnTo>
                    <a:pt x="14218" y="42354"/>
                  </a:lnTo>
                  <a:lnTo>
                    <a:pt x="6319" y="62498"/>
                  </a:lnTo>
                  <a:lnTo>
                    <a:pt x="2418" y="114727"/>
                  </a:lnTo>
                  <a:lnTo>
                    <a:pt x="8580" y="177037"/>
                  </a:lnTo>
                  <a:lnTo>
                    <a:pt x="9229" y="191724"/>
                  </a:lnTo>
                  <a:lnTo>
                    <a:pt x="12002" y="199176"/>
                  </a:lnTo>
                  <a:lnTo>
                    <a:pt x="16190" y="201804"/>
                  </a:lnTo>
                  <a:lnTo>
                    <a:pt x="21321" y="201217"/>
                  </a:lnTo>
                  <a:lnTo>
                    <a:pt x="33263" y="194325"/>
                  </a:lnTo>
                  <a:lnTo>
                    <a:pt x="56259" y="180410"/>
                  </a:lnTo>
                  <a:lnTo>
                    <a:pt x="65582" y="176425"/>
                  </a:lnTo>
                  <a:lnTo>
                    <a:pt x="85299" y="175117"/>
                  </a:lnTo>
                  <a:lnTo>
                    <a:pt x="105761" y="179605"/>
                  </a:lnTo>
                  <a:lnTo>
                    <a:pt x="135841" y="195286"/>
                  </a:lnTo>
                  <a:lnTo>
                    <a:pt x="160092" y="215920"/>
                  </a:lnTo>
                  <a:lnTo>
                    <a:pt x="180925" y="243740"/>
                  </a:lnTo>
                  <a:lnTo>
                    <a:pt x="202882" y="300596"/>
                  </a:lnTo>
                  <a:lnTo>
                    <a:pt x="204033" y="324281"/>
                  </a:lnTo>
                  <a:lnTo>
                    <a:pt x="195240" y="368082"/>
                  </a:lnTo>
                  <a:lnTo>
                    <a:pt x="189822" y="376409"/>
                  </a:lnTo>
                  <a:lnTo>
                    <a:pt x="143208" y="413492"/>
                  </a:lnTo>
                  <a:lnTo>
                    <a:pt x="124479" y="422810"/>
                  </a:lnTo>
                  <a:lnTo>
                    <a:pt x="67049" y="429919"/>
                  </a:lnTo>
                  <a:lnTo>
                    <a:pt x="14977" y="43132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22134" y="4779938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0"/>
                  </a:moveTo>
                  <a:lnTo>
                    <a:pt x="47142" y="3474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201077" y="4706238"/>
              <a:ext cx="115815" cy="200042"/>
            </a:xfrm>
            <a:custGeom>
              <a:avLst/>
              <a:gdLst/>
              <a:ahLst/>
              <a:cxnLst/>
              <a:rect l="0" t="0" r="0" b="0"/>
              <a:pathLst>
                <a:path w="115815" h="200042">
                  <a:moveTo>
                    <a:pt x="0" y="0"/>
                  </a:moveTo>
                  <a:lnTo>
                    <a:pt x="16811" y="19151"/>
                  </a:lnTo>
                  <a:lnTo>
                    <a:pt x="49499" y="73217"/>
                  </a:lnTo>
                  <a:lnTo>
                    <a:pt x="72824" y="126278"/>
                  </a:lnTo>
                  <a:lnTo>
                    <a:pt x="81499" y="146201"/>
                  </a:lnTo>
                  <a:lnTo>
                    <a:pt x="115814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74818" y="4664124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3822" y="27556"/>
                  </a:lnTo>
                  <a:lnTo>
                    <a:pt x="11179" y="86898"/>
                  </a:lnTo>
                  <a:lnTo>
                    <a:pt x="10721" y="137661"/>
                  </a:lnTo>
                  <a:lnTo>
                    <a:pt x="10586" y="189747"/>
                  </a:lnTo>
                  <a:lnTo>
                    <a:pt x="10546" y="239105"/>
                  </a:lnTo>
                  <a:lnTo>
                    <a:pt x="4943" y="297705"/>
                  </a:lnTo>
                  <a:lnTo>
                    <a:pt x="977" y="358067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727502" y="4737823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48559" y="487469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26941" y="4602979"/>
              <a:ext cx="203087" cy="365212"/>
            </a:xfrm>
            <a:custGeom>
              <a:avLst/>
              <a:gdLst/>
              <a:ahLst/>
              <a:cxnLst/>
              <a:rect l="0" t="0" r="0" b="0"/>
              <a:pathLst>
                <a:path w="203087" h="365212">
                  <a:moveTo>
                    <a:pt x="163815" y="29559"/>
                  </a:moveTo>
                  <a:lnTo>
                    <a:pt x="100388" y="11601"/>
                  </a:lnTo>
                  <a:lnTo>
                    <a:pt x="55360" y="1013"/>
                  </a:lnTo>
                  <a:lnTo>
                    <a:pt x="42379" y="0"/>
                  </a:lnTo>
                  <a:lnTo>
                    <a:pt x="31385" y="2834"/>
                  </a:lnTo>
                  <a:lnTo>
                    <a:pt x="12930" y="15342"/>
                  </a:lnTo>
                  <a:lnTo>
                    <a:pt x="3168" y="38838"/>
                  </a:lnTo>
                  <a:lnTo>
                    <a:pt x="0" y="67608"/>
                  </a:lnTo>
                  <a:lnTo>
                    <a:pt x="4378" y="124206"/>
                  </a:lnTo>
                  <a:lnTo>
                    <a:pt x="6387" y="144154"/>
                  </a:lnTo>
                  <a:lnTo>
                    <a:pt x="8560" y="144561"/>
                  </a:lnTo>
                  <a:lnTo>
                    <a:pt x="11179" y="141322"/>
                  </a:lnTo>
                  <a:lnTo>
                    <a:pt x="31632" y="131175"/>
                  </a:lnTo>
                  <a:lnTo>
                    <a:pt x="53204" y="130484"/>
                  </a:lnTo>
                  <a:lnTo>
                    <a:pt x="99592" y="139572"/>
                  </a:lnTo>
                  <a:lnTo>
                    <a:pt x="154658" y="174172"/>
                  </a:lnTo>
                  <a:lnTo>
                    <a:pt x="179689" y="205899"/>
                  </a:lnTo>
                  <a:lnTo>
                    <a:pt x="196334" y="239345"/>
                  </a:lnTo>
                  <a:lnTo>
                    <a:pt x="203086" y="277072"/>
                  </a:lnTo>
                  <a:lnTo>
                    <a:pt x="198427" y="297883"/>
                  </a:lnTo>
                  <a:lnTo>
                    <a:pt x="176371" y="330306"/>
                  </a:lnTo>
                  <a:lnTo>
                    <a:pt x="150768" y="352116"/>
                  </a:lnTo>
                  <a:lnTo>
                    <a:pt x="127991" y="360092"/>
                  </a:lnTo>
                  <a:lnTo>
                    <a:pt x="75240" y="365211"/>
                  </a:lnTo>
                  <a:lnTo>
                    <a:pt x="18256" y="357972"/>
                  </a:lnTo>
                  <a:lnTo>
                    <a:pt x="5888" y="3559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401326" y="4569150"/>
            <a:ext cx="652768" cy="484530"/>
            <a:chOff x="6401326" y="4569150"/>
            <a:chExt cx="652768" cy="484530"/>
          </a:xfrm>
        </p:grpSpPr>
        <p:sp>
          <p:nvSpPr>
            <p:cNvPr id="91" name="Freeform 90"/>
            <p:cNvSpPr/>
            <p:nvPr/>
          </p:nvSpPr>
          <p:spPr>
            <a:xfrm>
              <a:off x="6496083" y="4716767"/>
              <a:ext cx="21058" cy="189513"/>
            </a:xfrm>
            <a:custGeom>
              <a:avLst/>
              <a:gdLst/>
              <a:ahLst/>
              <a:cxnLst/>
              <a:rect l="0" t="0" r="0" b="0"/>
              <a:pathLst>
                <a:path w="21058" h="189513">
                  <a:moveTo>
                    <a:pt x="0" y="0"/>
                  </a:moveTo>
                  <a:lnTo>
                    <a:pt x="3119" y="42691"/>
                  </a:lnTo>
                  <a:lnTo>
                    <a:pt x="9064" y="95520"/>
                  </a:lnTo>
                  <a:lnTo>
                    <a:pt x="11408" y="151536"/>
                  </a:lnTo>
                  <a:lnTo>
                    <a:pt x="21057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01326" y="4779938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525" y="16788"/>
                  </a:lnTo>
                  <a:lnTo>
                    <a:pt x="100998" y="23333"/>
                  </a:lnTo>
                  <a:lnTo>
                    <a:pt x="39838" y="299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730145" y="4569150"/>
              <a:ext cx="323949" cy="484530"/>
            </a:xfrm>
            <a:custGeom>
              <a:avLst/>
              <a:gdLst/>
              <a:ahLst/>
              <a:cxnLst/>
              <a:rect l="0" t="0" r="0" b="0"/>
              <a:pathLst>
                <a:path w="323949" h="484530">
                  <a:moveTo>
                    <a:pt x="18622" y="52860"/>
                  </a:moveTo>
                  <a:lnTo>
                    <a:pt x="3967" y="96822"/>
                  </a:lnTo>
                  <a:lnTo>
                    <a:pt x="1834" y="98546"/>
                  </a:lnTo>
                  <a:lnTo>
                    <a:pt x="411" y="95016"/>
                  </a:lnTo>
                  <a:lnTo>
                    <a:pt x="0" y="79785"/>
                  </a:lnTo>
                  <a:lnTo>
                    <a:pt x="7515" y="51479"/>
                  </a:lnTo>
                  <a:lnTo>
                    <a:pt x="30422" y="13593"/>
                  </a:lnTo>
                  <a:lnTo>
                    <a:pt x="37017" y="5625"/>
                  </a:lnTo>
                  <a:lnTo>
                    <a:pt x="46094" y="1483"/>
                  </a:lnTo>
                  <a:lnTo>
                    <a:pt x="68656" y="0"/>
                  </a:lnTo>
                  <a:lnTo>
                    <a:pt x="102077" y="11332"/>
                  </a:lnTo>
                  <a:lnTo>
                    <a:pt x="117324" y="26214"/>
                  </a:lnTo>
                  <a:lnTo>
                    <a:pt x="136645" y="64364"/>
                  </a:lnTo>
                  <a:lnTo>
                    <a:pt x="155321" y="124493"/>
                  </a:lnTo>
                  <a:lnTo>
                    <a:pt x="162851" y="160652"/>
                  </a:lnTo>
                  <a:lnTo>
                    <a:pt x="165395" y="214792"/>
                  </a:lnTo>
                  <a:lnTo>
                    <a:pt x="164727" y="270547"/>
                  </a:lnTo>
                  <a:lnTo>
                    <a:pt x="154544" y="326620"/>
                  </a:lnTo>
                  <a:lnTo>
                    <a:pt x="141563" y="365601"/>
                  </a:lnTo>
                  <a:lnTo>
                    <a:pt x="115486" y="419778"/>
                  </a:lnTo>
                  <a:lnTo>
                    <a:pt x="99107" y="436643"/>
                  </a:lnTo>
                  <a:lnTo>
                    <a:pt x="70156" y="453703"/>
                  </a:lnTo>
                  <a:lnTo>
                    <a:pt x="59997" y="454619"/>
                  </a:lnTo>
                  <a:lnTo>
                    <a:pt x="39350" y="449399"/>
                  </a:lnTo>
                  <a:lnTo>
                    <a:pt x="21595" y="436160"/>
                  </a:lnTo>
                  <a:lnTo>
                    <a:pt x="13586" y="427716"/>
                  </a:lnTo>
                  <a:lnTo>
                    <a:pt x="4685" y="402737"/>
                  </a:lnTo>
                  <a:lnTo>
                    <a:pt x="2794" y="355788"/>
                  </a:lnTo>
                  <a:lnTo>
                    <a:pt x="8077" y="325535"/>
                  </a:lnTo>
                  <a:lnTo>
                    <a:pt x="18225" y="304290"/>
                  </a:lnTo>
                  <a:lnTo>
                    <a:pt x="42681" y="279176"/>
                  </a:lnTo>
                  <a:lnTo>
                    <a:pt x="53378" y="276267"/>
                  </a:lnTo>
                  <a:lnTo>
                    <a:pt x="77743" y="279274"/>
                  </a:lnTo>
                  <a:lnTo>
                    <a:pt x="106589" y="294121"/>
                  </a:lnTo>
                  <a:lnTo>
                    <a:pt x="152865" y="338398"/>
                  </a:lnTo>
                  <a:lnTo>
                    <a:pt x="197375" y="395198"/>
                  </a:lnTo>
                  <a:lnTo>
                    <a:pt x="231226" y="441407"/>
                  </a:lnTo>
                  <a:lnTo>
                    <a:pt x="261380" y="462523"/>
                  </a:lnTo>
                  <a:lnTo>
                    <a:pt x="323948" y="484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7159378" y="4653596"/>
            <a:ext cx="586234" cy="400084"/>
            <a:chOff x="7159378" y="4653596"/>
            <a:chExt cx="586234" cy="400084"/>
          </a:xfrm>
        </p:grpSpPr>
        <p:sp>
          <p:nvSpPr>
            <p:cNvPr id="95" name="Freeform 94"/>
            <p:cNvSpPr/>
            <p:nvPr/>
          </p:nvSpPr>
          <p:spPr>
            <a:xfrm>
              <a:off x="7159378" y="4748352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78336" y="2195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201492" y="4805457"/>
              <a:ext cx="115815" cy="6067"/>
            </a:xfrm>
            <a:custGeom>
              <a:avLst/>
              <a:gdLst/>
              <a:ahLst/>
              <a:cxnLst/>
              <a:rect l="0" t="0" r="0" b="0"/>
              <a:pathLst>
                <a:path w="115815" h="6067">
                  <a:moveTo>
                    <a:pt x="115814" y="6066"/>
                  </a:moveTo>
                  <a:lnTo>
                    <a:pt x="73122" y="2946"/>
                  </a:lnTo>
                  <a:lnTo>
                    <a:pt x="52386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01229" y="4653596"/>
              <a:ext cx="244383" cy="400084"/>
            </a:xfrm>
            <a:custGeom>
              <a:avLst/>
              <a:gdLst/>
              <a:ahLst/>
              <a:cxnLst/>
              <a:rect l="0" t="0" r="0" b="0"/>
              <a:pathLst>
                <a:path w="244383" h="400084">
                  <a:moveTo>
                    <a:pt x="5590" y="0"/>
                  </a:moveTo>
                  <a:lnTo>
                    <a:pt x="0" y="0"/>
                  </a:lnTo>
                  <a:lnTo>
                    <a:pt x="21253" y="8405"/>
                  </a:lnTo>
                  <a:lnTo>
                    <a:pt x="80909" y="27027"/>
                  </a:lnTo>
                  <a:lnTo>
                    <a:pt x="132945" y="30685"/>
                  </a:lnTo>
                  <a:lnTo>
                    <a:pt x="188284" y="31407"/>
                  </a:lnTo>
                  <a:lnTo>
                    <a:pt x="230257" y="25943"/>
                  </a:lnTo>
                  <a:lnTo>
                    <a:pt x="238426" y="27824"/>
                  </a:lnTo>
                  <a:lnTo>
                    <a:pt x="242702" y="32587"/>
                  </a:lnTo>
                  <a:lnTo>
                    <a:pt x="244382" y="39272"/>
                  </a:lnTo>
                  <a:lnTo>
                    <a:pt x="240012" y="56059"/>
                  </a:lnTo>
                  <a:lnTo>
                    <a:pt x="224397" y="82120"/>
                  </a:lnTo>
                  <a:lnTo>
                    <a:pt x="192461" y="127450"/>
                  </a:lnTo>
                  <a:lnTo>
                    <a:pt x="159005" y="190780"/>
                  </a:lnTo>
                  <a:lnTo>
                    <a:pt x="124780" y="251233"/>
                  </a:lnTo>
                  <a:lnTo>
                    <a:pt x="101253" y="313468"/>
                  </a:lnTo>
                  <a:lnTo>
                    <a:pt x="74155" y="375697"/>
                  </a:lnTo>
                  <a:lnTo>
                    <a:pt x="6876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 rot="242483">
            <a:off x="1600331" y="1947809"/>
            <a:ext cx="291958" cy="434894"/>
          </a:xfrm>
          <a:custGeom>
            <a:avLst/>
            <a:gdLst/>
            <a:ahLst/>
            <a:cxnLst/>
            <a:rect l="0" t="0" r="0" b="0"/>
            <a:pathLst>
              <a:path w="291958" h="434894">
                <a:moveTo>
                  <a:pt x="221098" y="10491"/>
                </a:moveTo>
                <a:lnTo>
                  <a:pt x="162482" y="1426"/>
                </a:lnTo>
                <a:lnTo>
                  <a:pt x="108308" y="251"/>
                </a:lnTo>
                <a:lnTo>
                  <a:pt x="52546" y="19"/>
                </a:lnTo>
                <a:lnTo>
                  <a:pt x="38540" y="0"/>
                </a:lnTo>
                <a:lnTo>
                  <a:pt x="29203" y="4667"/>
                </a:lnTo>
                <a:lnTo>
                  <a:pt x="22978" y="12457"/>
                </a:lnTo>
                <a:lnTo>
                  <a:pt x="18828" y="22331"/>
                </a:lnTo>
                <a:lnTo>
                  <a:pt x="17337" y="42659"/>
                </a:lnTo>
                <a:lnTo>
                  <a:pt x="20567" y="103201"/>
                </a:lnTo>
                <a:lnTo>
                  <a:pt x="24080" y="158179"/>
                </a:lnTo>
                <a:lnTo>
                  <a:pt x="27080" y="184924"/>
                </a:lnTo>
                <a:lnTo>
                  <a:pt x="24531" y="212694"/>
                </a:lnTo>
                <a:lnTo>
                  <a:pt x="25713" y="211973"/>
                </a:lnTo>
                <a:lnTo>
                  <a:pt x="31315" y="202984"/>
                </a:lnTo>
                <a:lnTo>
                  <a:pt x="60550" y="171396"/>
                </a:lnTo>
                <a:lnTo>
                  <a:pt x="80334" y="163893"/>
                </a:lnTo>
                <a:lnTo>
                  <a:pt x="136358" y="152615"/>
                </a:lnTo>
                <a:lnTo>
                  <a:pt x="189445" y="162553"/>
                </a:lnTo>
                <a:lnTo>
                  <a:pt x="243613" y="197212"/>
                </a:lnTo>
                <a:lnTo>
                  <a:pt x="268583" y="223353"/>
                </a:lnTo>
                <a:lnTo>
                  <a:pt x="285211" y="253326"/>
                </a:lnTo>
                <a:lnTo>
                  <a:pt x="291957" y="290022"/>
                </a:lnTo>
                <a:lnTo>
                  <a:pt x="285831" y="343174"/>
                </a:lnTo>
                <a:lnTo>
                  <a:pt x="275504" y="376565"/>
                </a:lnTo>
                <a:lnTo>
                  <a:pt x="256976" y="401797"/>
                </a:lnTo>
                <a:lnTo>
                  <a:pt x="229779" y="422921"/>
                </a:lnTo>
                <a:lnTo>
                  <a:pt x="209749" y="432829"/>
                </a:lnTo>
                <a:lnTo>
                  <a:pt x="189148" y="434893"/>
                </a:lnTo>
                <a:lnTo>
                  <a:pt x="134483" y="423655"/>
                </a:lnTo>
                <a:lnTo>
                  <a:pt x="74961" y="410385"/>
                </a:lnTo>
                <a:lnTo>
                  <a:pt x="35079" y="403109"/>
                </a:lnTo>
                <a:lnTo>
                  <a:pt x="0" y="4000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 rot="242483">
            <a:off x="1131740" y="200041"/>
            <a:ext cx="289608" cy="424287"/>
          </a:xfrm>
          <a:custGeom>
            <a:avLst/>
            <a:gdLst/>
            <a:ahLst/>
            <a:cxnLst/>
            <a:rect l="0" t="0" r="0" b="0"/>
            <a:pathLst>
              <a:path w="289608" h="424287">
                <a:moveTo>
                  <a:pt x="26394" y="0"/>
                </a:moveTo>
                <a:lnTo>
                  <a:pt x="9606" y="55045"/>
                </a:lnTo>
                <a:lnTo>
                  <a:pt x="7234" y="79836"/>
                </a:lnTo>
                <a:lnTo>
                  <a:pt x="7772" y="83640"/>
                </a:lnTo>
                <a:lnTo>
                  <a:pt x="9300" y="81496"/>
                </a:lnTo>
                <a:lnTo>
                  <a:pt x="20158" y="50023"/>
                </a:lnTo>
                <a:lnTo>
                  <a:pt x="32981" y="36660"/>
                </a:lnTo>
                <a:lnTo>
                  <a:pt x="69809" y="18550"/>
                </a:lnTo>
                <a:lnTo>
                  <a:pt x="79904" y="18216"/>
                </a:lnTo>
                <a:lnTo>
                  <a:pt x="100479" y="24084"/>
                </a:lnTo>
                <a:lnTo>
                  <a:pt x="126204" y="40541"/>
                </a:lnTo>
                <a:lnTo>
                  <a:pt x="148644" y="65824"/>
                </a:lnTo>
                <a:lnTo>
                  <a:pt x="164522" y="101132"/>
                </a:lnTo>
                <a:lnTo>
                  <a:pt x="173132" y="153814"/>
                </a:lnTo>
                <a:lnTo>
                  <a:pt x="182617" y="215617"/>
                </a:lnTo>
                <a:lnTo>
                  <a:pt x="182815" y="269365"/>
                </a:lnTo>
                <a:lnTo>
                  <a:pt x="169623" y="325807"/>
                </a:lnTo>
                <a:lnTo>
                  <a:pt x="134514" y="380439"/>
                </a:lnTo>
                <a:lnTo>
                  <a:pt x="108343" y="405441"/>
                </a:lnTo>
                <a:lnTo>
                  <a:pt x="78361" y="422077"/>
                </a:lnTo>
                <a:lnTo>
                  <a:pt x="54560" y="424286"/>
                </a:lnTo>
                <a:lnTo>
                  <a:pt x="30723" y="420198"/>
                </a:lnTo>
                <a:lnTo>
                  <a:pt x="12331" y="410583"/>
                </a:lnTo>
                <a:lnTo>
                  <a:pt x="6490" y="402404"/>
                </a:lnTo>
                <a:lnTo>
                  <a:pt x="0" y="380837"/>
                </a:lnTo>
                <a:lnTo>
                  <a:pt x="1936" y="347977"/>
                </a:lnTo>
                <a:lnTo>
                  <a:pt x="10065" y="329741"/>
                </a:lnTo>
                <a:lnTo>
                  <a:pt x="15508" y="321603"/>
                </a:lnTo>
                <a:lnTo>
                  <a:pt x="23816" y="316178"/>
                </a:lnTo>
                <a:lnTo>
                  <a:pt x="45525" y="310149"/>
                </a:lnTo>
                <a:lnTo>
                  <a:pt x="96420" y="314684"/>
                </a:lnTo>
                <a:lnTo>
                  <a:pt x="141482" y="329965"/>
                </a:lnTo>
                <a:lnTo>
                  <a:pt x="194755" y="360780"/>
                </a:lnTo>
                <a:lnTo>
                  <a:pt x="256843" y="391741"/>
                </a:lnTo>
                <a:lnTo>
                  <a:pt x="289607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 rot="238926">
            <a:off x="1834261" y="4581383"/>
            <a:ext cx="228718" cy="384054"/>
          </a:xfrm>
          <a:custGeom>
            <a:avLst/>
            <a:gdLst/>
            <a:ahLst/>
            <a:cxnLst/>
            <a:rect l="0" t="0" r="0" b="0"/>
            <a:pathLst>
              <a:path w="228718" h="384054">
                <a:moveTo>
                  <a:pt x="200041" y="26084"/>
                </a:moveTo>
                <a:lnTo>
                  <a:pt x="137761" y="9296"/>
                </a:lnTo>
                <a:lnTo>
                  <a:pt x="75434" y="0"/>
                </a:lnTo>
                <a:lnTo>
                  <a:pt x="65497" y="506"/>
                </a:lnTo>
                <a:lnTo>
                  <a:pt x="48217" y="7307"/>
                </a:lnTo>
                <a:lnTo>
                  <a:pt x="43843" y="13566"/>
                </a:lnTo>
                <a:lnTo>
                  <a:pt x="42097" y="21248"/>
                </a:lnTo>
                <a:lnTo>
                  <a:pt x="49347" y="78523"/>
                </a:lnTo>
                <a:lnTo>
                  <a:pt x="55111" y="137005"/>
                </a:lnTo>
                <a:lnTo>
                  <a:pt x="57798" y="149164"/>
                </a:lnTo>
                <a:lnTo>
                  <a:pt x="60759" y="153761"/>
                </a:lnTo>
                <a:lnTo>
                  <a:pt x="63902" y="153316"/>
                </a:lnTo>
                <a:lnTo>
                  <a:pt x="98865" y="119995"/>
                </a:lnTo>
                <a:lnTo>
                  <a:pt x="108024" y="113257"/>
                </a:lnTo>
                <a:lnTo>
                  <a:pt x="130679" y="108892"/>
                </a:lnTo>
                <a:lnTo>
                  <a:pt x="177761" y="115621"/>
                </a:lnTo>
                <a:lnTo>
                  <a:pt x="196378" y="127879"/>
                </a:lnTo>
                <a:lnTo>
                  <a:pt x="211281" y="145026"/>
                </a:lnTo>
                <a:lnTo>
                  <a:pt x="221805" y="164345"/>
                </a:lnTo>
                <a:lnTo>
                  <a:pt x="228717" y="200541"/>
                </a:lnTo>
                <a:lnTo>
                  <a:pt x="222647" y="260760"/>
                </a:lnTo>
                <a:lnTo>
                  <a:pt x="212329" y="296439"/>
                </a:lnTo>
                <a:lnTo>
                  <a:pt x="181801" y="337522"/>
                </a:lnTo>
                <a:lnTo>
                  <a:pt x="155643" y="353628"/>
                </a:lnTo>
                <a:lnTo>
                  <a:pt x="125665" y="365810"/>
                </a:lnTo>
                <a:lnTo>
                  <a:pt x="104984" y="366976"/>
                </a:lnTo>
                <a:lnTo>
                  <a:pt x="82925" y="365935"/>
                </a:lnTo>
                <a:lnTo>
                  <a:pt x="22503" y="377883"/>
                </a:lnTo>
                <a:lnTo>
                  <a:pt x="0" y="38405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 rot="238926">
            <a:off x="1459304" y="3070356"/>
            <a:ext cx="271845" cy="269045"/>
          </a:xfrm>
          <a:custGeom>
            <a:avLst/>
            <a:gdLst/>
            <a:ahLst/>
            <a:cxnLst/>
            <a:rect l="0" t="0" r="0" b="0"/>
            <a:pathLst>
              <a:path w="271845" h="269045">
                <a:moveTo>
                  <a:pt x="19160" y="58449"/>
                </a:moveTo>
                <a:lnTo>
                  <a:pt x="4505" y="102412"/>
                </a:lnTo>
                <a:lnTo>
                  <a:pt x="2371" y="104136"/>
                </a:lnTo>
                <a:lnTo>
                  <a:pt x="948" y="100605"/>
                </a:lnTo>
                <a:lnTo>
                  <a:pt x="0" y="93572"/>
                </a:lnTo>
                <a:lnTo>
                  <a:pt x="5185" y="76399"/>
                </a:lnTo>
                <a:lnTo>
                  <a:pt x="32505" y="19182"/>
                </a:lnTo>
                <a:lnTo>
                  <a:pt x="38585" y="11215"/>
                </a:lnTo>
                <a:lnTo>
                  <a:pt x="57819" y="2361"/>
                </a:lnTo>
                <a:lnTo>
                  <a:pt x="69499" y="0"/>
                </a:lnTo>
                <a:lnTo>
                  <a:pt x="79625" y="766"/>
                </a:lnTo>
                <a:lnTo>
                  <a:pt x="97116" y="7856"/>
                </a:lnTo>
                <a:lnTo>
                  <a:pt x="109569" y="21926"/>
                </a:lnTo>
                <a:lnTo>
                  <a:pt x="134592" y="79997"/>
                </a:lnTo>
                <a:lnTo>
                  <a:pt x="142269" y="114357"/>
                </a:lnTo>
                <a:lnTo>
                  <a:pt x="141424" y="151054"/>
                </a:lnTo>
                <a:lnTo>
                  <a:pt x="127417" y="212800"/>
                </a:lnTo>
                <a:lnTo>
                  <a:pt x="120697" y="235844"/>
                </a:lnTo>
                <a:lnTo>
                  <a:pt x="107571" y="254665"/>
                </a:lnTo>
                <a:lnTo>
                  <a:pt x="99158" y="262959"/>
                </a:lnTo>
                <a:lnTo>
                  <a:pt x="88869" y="267319"/>
                </a:lnTo>
                <a:lnTo>
                  <a:pt x="64960" y="269044"/>
                </a:lnTo>
                <a:lnTo>
                  <a:pt x="44974" y="262791"/>
                </a:lnTo>
                <a:lnTo>
                  <a:pt x="36370" y="257848"/>
                </a:lnTo>
                <a:lnTo>
                  <a:pt x="23689" y="242997"/>
                </a:lnTo>
                <a:lnTo>
                  <a:pt x="18670" y="234124"/>
                </a:lnTo>
                <a:lnTo>
                  <a:pt x="17663" y="224699"/>
                </a:lnTo>
                <a:lnTo>
                  <a:pt x="22784" y="204868"/>
                </a:lnTo>
                <a:lnTo>
                  <a:pt x="35978" y="187475"/>
                </a:lnTo>
                <a:lnTo>
                  <a:pt x="44410" y="179561"/>
                </a:lnTo>
                <a:lnTo>
                  <a:pt x="54711" y="175455"/>
                </a:lnTo>
                <a:lnTo>
                  <a:pt x="78634" y="174013"/>
                </a:lnTo>
                <a:lnTo>
                  <a:pt x="134486" y="185683"/>
                </a:lnTo>
                <a:lnTo>
                  <a:pt x="154644" y="193376"/>
                </a:lnTo>
                <a:lnTo>
                  <a:pt x="199579" y="218475"/>
                </a:lnTo>
                <a:lnTo>
                  <a:pt x="253070" y="225795"/>
                </a:lnTo>
                <a:lnTo>
                  <a:pt x="271844" y="22690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 rot="238926">
            <a:off x="1523437" y="4554992"/>
            <a:ext cx="258230" cy="511058"/>
          </a:xfrm>
          <a:custGeom>
            <a:avLst/>
            <a:gdLst/>
            <a:ahLst/>
            <a:cxnLst/>
            <a:rect l="0" t="0" r="0" b="0"/>
            <a:pathLst>
              <a:path w="258230" h="511058">
                <a:moveTo>
                  <a:pt x="18198" y="26746"/>
                </a:moveTo>
                <a:lnTo>
                  <a:pt x="0" y="32812"/>
                </a:lnTo>
                <a:lnTo>
                  <a:pt x="15925" y="29063"/>
                </a:lnTo>
                <a:lnTo>
                  <a:pt x="75899" y="27051"/>
                </a:lnTo>
                <a:lnTo>
                  <a:pt x="133291" y="15334"/>
                </a:lnTo>
                <a:lnTo>
                  <a:pt x="193794" y="5790"/>
                </a:lnTo>
                <a:lnTo>
                  <a:pt x="227764" y="0"/>
                </a:lnTo>
                <a:lnTo>
                  <a:pt x="249378" y="2381"/>
                </a:lnTo>
                <a:lnTo>
                  <a:pt x="255376" y="6993"/>
                </a:lnTo>
                <a:lnTo>
                  <a:pt x="258205" y="13577"/>
                </a:lnTo>
                <a:lnTo>
                  <a:pt x="258229" y="31422"/>
                </a:lnTo>
                <a:lnTo>
                  <a:pt x="250495" y="66606"/>
                </a:lnTo>
                <a:lnTo>
                  <a:pt x="220913" y="121206"/>
                </a:lnTo>
                <a:lnTo>
                  <a:pt x="181330" y="182439"/>
                </a:lnTo>
                <a:lnTo>
                  <a:pt x="152027" y="237022"/>
                </a:lnTo>
                <a:lnTo>
                  <a:pt x="120106" y="300462"/>
                </a:lnTo>
                <a:lnTo>
                  <a:pt x="88491" y="363656"/>
                </a:lnTo>
                <a:lnTo>
                  <a:pt x="64138" y="426829"/>
                </a:lnTo>
                <a:lnTo>
                  <a:pt x="42792" y="487660"/>
                </a:lnTo>
                <a:lnTo>
                  <a:pt x="28726" y="5110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94880" y="492803"/>
            <a:ext cx="1800374" cy="486348"/>
            <a:chOff x="694880" y="492803"/>
            <a:chExt cx="1800374" cy="486348"/>
          </a:xfrm>
        </p:grpSpPr>
        <p:sp>
          <p:nvSpPr>
            <p:cNvPr id="2" name="Freeform 1"/>
            <p:cNvSpPr/>
            <p:nvPr/>
          </p:nvSpPr>
          <p:spPr>
            <a:xfrm>
              <a:off x="694880" y="492803"/>
              <a:ext cx="347442" cy="486348"/>
            </a:xfrm>
            <a:custGeom>
              <a:avLst/>
              <a:gdLst/>
              <a:ahLst/>
              <a:cxnLst/>
              <a:rect l="0" t="0" r="0" b="0"/>
              <a:pathLst>
                <a:path w="347442" h="486348">
                  <a:moveTo>
                    <a:pt x="0" y="454761"/>
                  </a:moveTo>
                  <a:lnTo>
                    <a:pt x="0" y="400617"/>
                  </a:lnTo>
                  <a:lnTo>
                    <a:pt x="5590" y="340081"/>
                  </a:lnTo>
                  <a:lnTo>
                    <a:pt x="9065" y="289111"/>
                  </a:lnTo>
                  <a:lnTo>
                    <a:pt x="17475" y="235127"/>
                  </a:lnTo>
                  <a:lnTo>
                    <a:pt x="23469" y="174377"/>
                  </a:lnTo>
                  <a:lnTo>
                    <a:pt x="26061" y="119001"/>
                  </a:lnTo>
                  <a:lnTo>
                    <a:pt x="25660" y="68668"/>
                  </a:lnTo>
                  <a:lnTo>
                    <a:pt x="36004" y="9738"/>
                  </a:lnTo>
                  <a:lnTo>
                    <a:pt x="40381" y="2492"/>
                  </a:lnTo>
                  <a:lnTo>
                    <a:pt x="45638" y="0"/>
                  </a:lnTo>
                  <a:lnTo>
                    <a:pt x="51482" y="679"/>
                  </a:lnTo>
                  <a:lnTo>
                    <a:pt x="56549" y="4641"/>
                  </a:lnTo>
                  <a:lnTo>
                    <a:pt x="65297" y="18401"/>
                  </a:lnTo>
                  <a:lnTo>
                    <a:pt x="87166" y="77428"/>
                  </a:lnTo>
                  <a:lnTo>
                    <a:pt x="118540" y="138913"/>
                  </a:lnTo>
                  <a:lnTo>
                    <a:pt x="134429" y="176213"/>
                  </a:lnTo>
                  <a:lnTo>
                    <a:pt x="150993" y="194871"/>
                  </a:lnTo>
                  <a:lnTo>
                    <a:pt x="160324" y="199613"/>
                  </a:lnTo>
                  <a:lnTo>
                    <a:pt x="180050" y="201762"/>
                  </a:lnTo>
                  <a:lnTo>
                    <a:pt x="189053" y="198358"/>
                  </a:lnTo>
                  <a:lnTo>
                    <a:pt x="205297" y="185216"/>
                  </a:lnTo>
                  <a:lnTo>
                    <a:pt x="222006" y="158087"/>
                  </a:lnTo>
                  <a:lnTo>
                    <a:pt x="233480" y="98741"/>
                  </a:lnTo>
                  <a:lnTo>
                    <a:pt x="240442" y="43885"/>
                  </a:lnTo>
                  <a:lnTo>
                    <a:pt x="247237" y="5077"/>
                  </a:lnTo>
                  <a:lnTo>
                    <a:pt x="250223" y="554"/>
                  </a:lnTo>
                  <a:lnTo>
                    <a:pt x="253383" y="1048"/>
                  </a:lnTo>
                  <a:lnTo>
                    <a:pt x="256660" y="4887"/>
                  </a:lnTo>
                  <a:lnTo>
                    <a:pt x="265469" y="60484"/>
                  </a:lnTo>
                  <a:lnTo>
                    <a:pt x="274410" y="112161"/>
                  </a:lnTo>
                  <a:lnTo>
                    <a:pt x="284468" y="171926"/>
                  </a:lnTo>
                  <a:lnTo>
                    <a:pt x="294857" y="234088"/>
                  </a:lnTo>
                  <a:lnTo>
                    <a:pt x="305344" y="293840"/>
                  </a:lnTo>
                  <a:lnTo>
                    <a:pt x="319368" y="355254"/>
                  </a:lnTo>
                  <a:lnTo>
                    <a:pt x="332234" y="409586"/>
                  </a:lnTo>
                  <a:lnTo>
                    <a:pt x="339108" y="459139"/>
                  </a:lnTo>
                  <a:lnTo>
                    <a:pt x="347441" y="4863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84435" y="768580"/>
              <a:ext cx="105286" cy="165096"/>
            </a:xfrm>
            <a:custGeom>
              <a:avLst/>
              <a:gdLst/>
              <a:ahLst/>
              <a:cxnLst/>
              <a:rect l="0" t="0" r="0" b="0"/>
              <a:pathLst>
                <a:path w="105286" h="165096">
                  <a:moveTo>
                    <a:pt x="0" y="94756"/>
                  </a:moveTo>
                  <a:lnTo>
                    <a:pt x="19128" y="147461"/>
                  </a:lnTo>
                  <a:lnTo>
                    <a:pt x="30338" y="163414"/>
                  </a:lnTo>
                  <a:lnTo>
                    <a:pt x="33093" y="165095"/>
                  </a:lnTo>
                  <a:lnTo>
                    <a:pt x="33761" y="162706"/>
                  </a:lnTo>
                  <a:lnTo>
                    <a:pt x="17058" y="104332"/>
                  </a:lnTo>
                  <a:lnTo>
                    <a:pt x="6874" y="73417"/>
                  </a:lnTo>
                  <a:lnTo>
                    <a:pt x="9294" y="52517"/>
                  </a:lnTo>
                  <a:lnTo>
                    <a:pt x="19338" y="32699"/>
                  </a:lnTo>
                  <a:lnTo>
                    <a:pt x="35501" y="16093"/>
                  </a:lnTo>
                  <a:lnTo>
                    <a:pt x="57502" y="715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52891" y="95809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72664" y="583118"/>
              <a:ext cx="280352" cy="382088"/>
            </a:xfrm>
            <a:custGeom>
              <a:avLst/>
              <a:gdLst/>
              <a:ahLst/>
              <a:cxnLst/>
              <a:rect l="0" t="0" r="0" b="0"/>
              <a:pathLst>
                <a:path w="280352" h="382088">
                  <a:moveTo>
                    <a:pt x="206652" y="59120"/>
                  </a:moveTo>
                  <a:lnTo>
                    <a:pt x="151564" y="9622"/>
                  </a:lnTo>
                  <a:lnTo>
                    <a:pt x="128746" y="2026"/>
                  </a:lnTo>
                  <a:lnTo>
                    <a:pt x="116110" y="0"/>
                  </a:lnTo>
                  <a:lnTo>
                    <a:pt x="92712" y="3988"/>
                  </a:lnTo>
                  <a:lnTo>
                    <a:pt x="70614" y="14730"/>
                  </a:lnTo>
                  <a:lnTo>
                    <a:pt x="40782" y="40508"/>
                  </a:lnTo>
                  <a:lnTo>
                    <a:pt x="9305" y="96617"/>
                  </a:lnTo>
                  <a:lnTo>
                    <a:pt x="0" y="142630"/>
                  </a:lnTo>
                  <a:lnTo>
                    <a:pt x="2832" y="193308"/>
                  </a:lnTo>
                  <a:lnTo>
                    <a:pt x="14269" y="254429"/>
                  </a:lnTo>
                  <a:lnTo>
                    <a:pt x="30913" y="308443"/>
                  </a:lnTo>
                  <a:lnTo>
                    <a:pt x="56384" y="353254"/>
                  </a:lnTo>
                  <a:lnTo>
                    <a:pt x="73186" y="368441"/>
                  </a:lnTo>
                  <a:lnTo>
                    <a:pt x="93521" y="377920"/>
                  </a:lnTo>
                  <a:lnTo>
                    <a:pt x="130108" y="382087"/>
                  </a:lnTo>
                  <a:lnTo>
                    <a:pt x="163695" y="375262"/>
                  </a:lnTo>
                  <a:lnTo>
                    <a:pt x="203366" y="352588"/>
                  </a:lnTo>
                  <a:lnTo>
                    <a:pt x="256810" y="314807"/>
                  </a:lnTo>
                  <a:lnTo>
                    <a:pt x="280351" y="3012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95129" y="579067"/>
              <a:ext cx="357970" cy="326526"/>
            </a:xfrm>
            <a:custGeom>
              <a:avLst/>
              <a:gdLst/>
              <a:ahLst/>
              <a:cxnLst/>
              <a:rect l="0" t="0" r="0" b="0"/>
              <a:pathLst>
                <a:path w="357970" h="326526">
                  <a:moveTo>
                    <a:pt x="0" y="0"/>
                  </a:moveTo>
                  <a:lnTo>
                    <a:pt x="0" y="58617"/>
                  </a:lnTo>
                  <a:lnTo>
                    <a:pt x="8405" y="113961"/>
                  </a:lnTo>
                  <a:lnTo>
                    <a:pt x="18211" y="176885"/>
                  </a:lnTo>
                  <a:lnTo>
                    <a:pt x="20495" y="234722"/>
                  </a:lnTo>
                  <a:lnTo>
                    <a:pt x="28182" y="291206"/>
                  </a:lnTo>
                  <a:lnTo>
                    <a:pt x="30577" y="324019"/>
                  </a:lnTo>
                  <a:lnTo>
                    <a:pt x="31527" y="261020"/>
                  </a:lnTo>
                  <a:lnTo>
                    <a:pt x="33899" y="236502"/>
                  </a:lnTo>
                  <a:lnTo>
                    <a:pt x="42752" y="217806"/>
                  </a:lnTo>
                  <a:lnTo>
                    <a:pt x="57606" y="204817"/>
                  </a:lnTo>
                  <a:lnTo>
                    <a:pt x="66480" y="199716"/>
                  </a:lnTo>
                  <a:lnTo>
                    <a:pt x="74736" y="198654"/>
                  </a:lnTo>
                  <a:lnTo>
                    <a:pt x="90148" y="203714"/>
                  </a:lnTo>
                  <a:lnTo>
                    <a:pt x="111978" y="219717"/>
                  </a:lnTo>
                  <a:lnTo>
                    <a:pt x="139146" y="254491"/>
                  </a:lnTo>
                  <a:lnTo>
                    <a:pt x="160812" y="305564"/>
                  </a:lnTo>
                  <a:lnTo>
                    <a:pt x="165700" y="308994"/>
                  </a:lnTo>
                  <a:lnTo>
                    <a:pt x="171298" y="307772"/>
                  </a:lnTo>
                  <a:lnTo>
                    <a:pt x="183757" y="297055"/>
                  </a:lnTo>
                  <a:lnTo>
                    <a:pt x="205095" y="273630"/>
                  </a:lnTo>
                  <a:lnTo>
                    <a:pt x="263656" y="239036"/>
                  </a:lnTo>
                  <a:lnTo>
                    <a:pt x="302295" y="218749"/>
                  </a:lnTo>
                  <a:lnTo>
                    <a:pt x="316847" y="204846"/>
                  </a:lnTo>
                  <a:lnTo>
                    <a:pt x="327215" y="186969"/>
                  </a:lnTo>
                  <a:lnTo>
                    <a:pt x="328107" y="178458"/>
                  </a:lnTo>
                  <a:lnTo>
                    <a:pt x="322860" y="162763"/>
                  </a:lnTo>
                  <a:lnTo>
                    <a:pt x="309610" y="151108"/>
                  </a:lnTo>
                  <a:lnTo>
                    <a:pt x="301163" y="146362"/>
                  </a:lnTo>
                  <a:lnTo>
                    <a:pt x="279300" y="144208"/>
                  </a:lnTo>
                  <a:lnTo>
                    <a:pt x="256324" y="148321"/>
                  </a:lnTo>
                  <a:lnTo>
                    <a:pt x="238314" y="157947"/>
                  </a:lnTo>
                  <a:lnTo>
                    <a:pt x="215021" y="182110"/>
                  </a:lnTo>
                  <a:lnTo>
                    <a:pt x="206699" y="207670"/>
                  </a:lnTo>
                  <a:lnTo>
                    <a:pt x="205134" y="248705"/>
                  </a:lnTo>
                  <a:lnTo>
                    <a:pt x="210494" y="271972"/>
                  </a:lnTo>
                  <a:lnTo>
                    <a:pt x="220675" y="294012"/>
                  </a:lnTo>
                  <a:lnTo>
                    <a:pt x="239238" y="312386"/>
                  </a:lnTo>
                  <a:lnTo>
                    <a:pt x="250739" y="320561"/>
                  </a:lnTo>
                  <a:lnTo>
                    <a:pt x="272877" y="326525"/>
                  </a:lnTo>
                  <a:lnTo>
                    <a:pt x="331166" y="319166"/>
                  </a:lnTo>
                  <a:lnTo>
                    <a:pt x="35796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16269" y="714415"/>
              <a:ext cx="178985" cy="222622"/>
            </a:xfrm>
            <a:custGeom>
              <a:avLst/>
              <a:gdLst/>
              <a:ahLst/>
              <a:cxnLst/>
              <a:rect l="0" t="0" r="0" b="0"/>
              <a:pathLst>
                <a:path w="178985" h="222622">
                  <a:moveTo>
                    <a:pt x="0" y="64693"/>
                  </a:moveTo>
                  <a:lnTo>
                    <a:pt x="3120" y="118838"/>
                  </a:lnTo>
                  <a:lnTo>
                    <a:pt x="9553" y="177195"/>
                  </a:lnTo>
                  <a:lnTo>
                    <a:pt x="11613" y="117382"/>
                  </a:lnTo>
                  <a:lnTo>
                    <a:pt x="21965" y="59027"/>
                  </a:lnTo>
                  <a:lnTo>
                    <a:pt x="29649" y="36438"/>
                  </a:lnTo>
                  <a:lnTo>
                    <a:pt x="40863" y="18600"/>
                  </a:lnTo>
                  <a:lnTo>
                    <a:pt x="56766" y="5993"/>
                  </a:lnTo>
                  <a:lnTo>
                    <a:pt x="65920" y="993"/>
                  </a:lnTo>
                  <a:lnTo>
                    <a:pt x="75532" y="0"/>
                  </a:lnTo>
                  <a:lnTo>
                    <a:pt x="95571" y="5135"/>
                  </a:lnTo>
                  <a:lnTo>
                    <a:pt x="113056" y="21455"/>
                  </a:lnTo>
                  <a:lnTo>
                    <a:pt x="149376" y="75074"/>
                  </a:lnTo>
                  <a:lnTo>
                    <a:pt x="162283" y="109103"/>
                  </a:lnTo>
                  <a:lnTo>
                    <a:pt x="170356" y="168699"/>
                  </a:lnTo>
                  <a:lnTo>
                    <a:pt x="178984" y="2226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927393" y="389554"/>
            <a:ext cx="6808582" cy="712998"/>
            <a:chOff x="2927393" y="389554"/>
            <a:chExt cx="6808582" cy="712998"/>
          </a:xfrm>
        </p:grpSpPr>
        <p:sp>
          <p:nvSpPr>
            <p:cNvPr id="9" name="Freeform 8"/>
            <p:cNvSpPr/>
            <p:nvPr/>
          </p:nvSpPr>
          <p:spPr>
            <a:xfrm>
              <a:off x="2927393" y="431668"/>
              <a:ext cx="201817" cy="471093"/>
            </a:xfrm>
            <a:custGeom>
              <a:avLst/>
              <a:gdLst/>
              <a:ahLst/>
              <a:cxnLst/>
              <a:rect l="0" t="0" r="0" b="0"/>
              <a:pathLst>
                <a:path w="201817" h="471093">
                  <a:moveTo>
                    <a:pt x="10057" y="0"/>
                  </a:moveTo>
                  <a:lnTo>
                    <a:pt x="4468" y="16768"/>
                  </a:lnTo>
                  <a:lnTo>
                    <a:pt x="8910" y="77921"/>
                  </a:lnTo>
                  <a:lnTo>
                    <a:pt x="16606" y="130062"/>
                  </a:lnTo>
                  <a:lnTo>
                    <a:pt x="19407" y="182556"/>
                  </a:lnTo>
                  <a:lnTo>
                    <a:pt x="20236" y="236325"/>
                  </a:lnTo>
                  <a:lnTo>
                    <a:pt x="19312" y="293850"/>
                  </a:lnTo>
                  <a:lnTo>
                    <a:pt x="13320" y="342740"/>
                  </a:lnTo>
                  <a:lnTo>
                    <a:pt x="9854" y="392581"/>
                  </a:lnTo>
                  <a:lnTo>
                    <a:pt x="1915" y="451937"/>
                  </a:lnTo>
                  <a:lnTo>
                    <a:pt x="589" y="471092"/>
                  </a:lnTo>
                  <a:lnTo>
                    <a:pt x="0" y="464008"/>
                  </a:lnTo>
                  <a:lnTo>
                    <a:pt x="14224" y="400688"/>
                  </a:lnTo>
                  <a:lnTo>
                    <a:pt x="34321" y="347520"/>
                  </a:lnTo>
                  <a:lnTo>
                    <a:pt x="40271" y="336965"/>
                  </a:lnTo>
                  <a:lnTo>
                    <a:pt x="56241" y="322118"/>
                  </a:lnTo>
                  <a:lnTo>
                    <a:pt x="76207" y="312789"/>
                  </a:lnTo>
                  <a:lnTo>
                    <a:pt x="112585" y="308707"/>
                  </a:lnTo>
                  <a:lnTo>
                    <a:pt x="146111" y="315557"/>
                  </a:lnTo>
                  <a:lnTo>
                    <a:pt x="167622" y="325861"/>
                  </a:lnTo>
                  <a:lnTo>
                    <a:pt x="182641" y="341359"/>
                  </a:lnTo>
                  <a:lnTo>
                    <a:pt x="197674" y="372935"/>
                  </a:lnTo>
                  <a:lnTo>
                    <a:pt x="201816" y="385493"/>
                  </a:lnTo>
                  <a:lnTo>
                    <a:pt x="200179" y="408806"/>
                  </a:lnTo>
                  <a:lnTo>
                    <a:pt x="191652" y="429696"/>
                  </a:lnTo>
                  <a:lnTo>
                    <a:pt x="180063" y="446780"/>
                  </a:lnTo>
                  <a:lnTo>
                    <a:pt x="163994" y="459051"/>
                  </a:lnTo>
                  <a:lnTo>
                    <a:pt x="143985" y="467235"/>
                  </a:lnTo>
                  <a:lnTo>
                    <a:pt x="107581" y="470673"/>
                  </a:lnTo>
                  <a:lnTo>
                    <a:pt x="6270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05085" y="717401"/>
              <a:ext cx="169795" cy="201730"/>
            </a:xfrm>
            <a:custGeom>
              <a:avLst/>
              <a:gdLst/>
              <a:ahLst/>
              <a:cxnLst/>
              <a:rect l="0" t="0" r="0" b="0"/>
              <a:pathLst>
                <a:path w="169795" h="201730">
                  <a:moveTo>
                    <a:pt x="111391" y="9065"/>
                  </a:moveTo>
                  <a:lnTo>
                    <a:pt x="73913" y="732"/>
                  </a:lnTo>
                  <a:lnTo>
                    <a:pt x="61840" y="0"/>
                  </a:lnTo>
                  <a:lnTo>
                    <a:pt x="42185" y="5426"/>
                  </a:lnTo>
                  <a:lnTo>
                    <a:pt x="33668" y="10148"/>
                  </a:lnTo>
                  <a:lnTo>
                    <a:pt x="10503" y="39152"/>
                  </a:lnTo>
                  <a:lnTo>
                    <a:pt x="0" y="77381"/>
                  </a:lnTo>
                  <a:lnTo>
                    <a:pt x="2477" y="123933"/>
                  </a:lnTo>
                  <a:lnTo>
                    <a:pt x="10732" y="148245"/>
                  </a:lnTo>
                  <a:lnTo>
                    <a:pt x="23370" y="166849"/>
                  </a:lnTo>
                  <a:lnTo>
                    <a:pt x="50216" y="189307"/>
                  </a:lnTo>
                  <a:lnTo>
                    <a:pt x="70165" y="199527"/>
                  </a:lnTo>
                  <a:lnTo>
                    <a:pt x="90729" y="201729"/>
                  </a:lnTo>
                  <a:lnTo>
                    <a:pt x="111567" y="197639"/>
                  </a:lnTo>
                  <a:lnTo>
                    <a:pt x="132526" y="188022"/>
                  </a:lnTo>
                  <a:lnTo>
                    <a:pt x="150421" y="169710"/>
                  </a:lnTo>
                  <a:lnTo>
                    <a:pt x="163833" y="145973"/>
                  </a:lnTo>
                  <a:lnTo>
                    <a:pt x="169794" y="119826"/>
                  </a:lnTo>
                  <a:lnTo>
                    <a:pt x="166204" y="95727"/>
                  </a:lnTo>
                  <a:lnTo>
                    <a:pt x="155640" y="74487"/>
                  </a:lnTo>
                  <a:lnTo>
                    <a:pt x="139246" y="57249"/>
                  </a:lnTo>
                  <a:lnTo>
                    <a:pt x="123381" y="48027"/>
                  </a:lnTo>
                  <a:lnTo>
                    <a:pt x="100863" y="40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32723" y="715937"/>
              <a:ext cx="176227" cy="195222"/>
            </a:xfrm>
            <a:custGeom>
              <a:avLst/>
              <a:gdLst/>
              <a:ahLst/>
              <a:cxnLst/>
              <a:rect l="0" t="0" r="0" b="0"/>
              <a:pathLst>
                <a:path w="176227" h="195222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4" y="124608"/>
                  </a:lnTo>
                  <a:lnTo>
                    <a:pt x="19848" y="157414"/>
                  </a:lnTo>
                  <a:lnTo>
                    <a:pt x="44570" y="183772"/>
                  </a:lnTo>
                  <a:lnTo>
                    <a:pt x="67142" y="192811"/>
                  </a:lnTo>
                  <a:lnTo>
                    <a:pt x="79712" y="195221"/>
                  </a:lnTo>
                  <a:lnTo>
                    <a:pt x="103037" y="191660"/>
                  </a:lnTo>
                  <a:lnTo>
                    <a:pt x="132780" y="176501"/>
                  </a:lnTo>
                  <a:lnTo>
                    <a:pt x="141018" y="170310"/>
                  </a:lnTo>
                  <a:lnTo>
                    <a:pt x="153291" y="150953"/>
                  </a:lnTo>
                  <a:lnTo>
                    <a:pt x="173318" y="92885"/>
                  </a:lnTo>
                  <a:lnTo>
                    <a:pt x="176226" y="62729"/>
                  </a:lnTo>
                  <a:lnTo>
                    <a:pt x="171278" y="36069"/>
                  </a:lnTo>
                  <a:lnTo>
                    <a:pt x="162451" y="16031"/>
                  </a:lnTo>
                  <a:lnTo>
                    <a:pt x="1469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21803" y="693425"/>
              <a:ext cx="257252" cy="409127"/>
            </a:xfrm>
            <a:custGeom>
              <a:avLst/>
              <a:gdLst/>
              <a:ahLst/>
              <a:cxnLst/>
              <a:rect l="0" t="0" r="0" b="0"/>
              <a:pathLst>
                <a:path w="257252" h="409127">
                  <a:moveTo>
                    <a:pt x="178984" y="127797"/>
                  </a:moveTo>
                  <a:lnTo>
                    <a:pt x="184573" y="111030"/>
                  </a:lnTo>
                  <a:lnTo>
                    <a:pt x="184198" y="93439"/>
                  </a:lnTo>
                  <a:lnTo>
                    <a:pt x="170096" y="37138"/>
                  </a:lnTo>
                  <a:lnTo>
                    <a:pt x="159046" y="18874"/>
                  </a:lnTo>
                  <a:lnTo>
                    <a:pt x="140097" y="6078"/>
                  </a:lnTo>
                  <a:lnTo>
                    <a:pt x="128493" y="1027"/>
                  </a:lnTo>
                  <a:lnTo>
                    <a:pt x="117247" y="0"/>
                  </a:lnTo>
                  <a:lnTo>
                    <a:pt x="95394" y="5098"/>
                  </a:lnTo>
                  <a:lnTo>
                    <a:pt x="77102" y="18282"/>
                  </a:lnTo>
                  <a:lnTo>
                    <a:pt x="68949" y="26711"/>
                  </a:lnTo>
                  <a:lnTo>
                    <a:pt x="59890" y="48555"/>
                  </a:lnTo>
                  <a:lnTo>
                    <a:pt x="57033" y="73861"/>
                  </a:lnTo>
                  <a:lnTo>
                    <a:pt x="63172" y="113246"/>
                  </a:lnTo>
                  <a:lnTo>
                    <a:pt x="73310" y="136538"/>
                  </a:lnTo>
                  <a:lnTo>
                    <a:pt x="97761" y="163792"/>
                  </a:lnTo>
                  <a:lnTo>
                    <a:pt x="107287" y="168172"/>
                  </a:lnTo>
                  <a:lnTo>
                    <a:pt x="127232" y="169918"/>
                  </a:lnTo>
                  <a:lnTo>
                    <a:pt x="136294" y="165236"/>
                  </a:lnTo>
                  <a:lnTo>
                    <a:pt x="152602" y="147557"/>
                  </a:lnTo>
                  <a:lnTo>
                    <a:pt x="169348" y="116884"/>
                  </a:lnTo>
                  <a:lnTo>
                    <a:pt x="173730" y="113503"/>
                  </a:lnTo>
                  <a:lnTo>
                    <a:pt x="177821" y="114758"/>
                  </a:lnTo>
                  <a:lnTo>
                    <a:pt x="186656" y="127851"/>
                  </a:lnTo>
                  <a:lnTo>
                    <a:pt x="211392" y="180797"/>
                  </a:lnTo>
                  <a:lnTo>
                    <a:pt x="233219" y="231073"/>
                  </a:lnTo>
                  <a:lnTo>
                    <a:pt x="248796" y="290441"/>
                  </a:lnTo>
                  <a:lnTo>
                    <a:pt x="257251" y="333005"/>
                  </a:lnTo>
                  <a:lnTo>
                    <a:pt x="255493" y="357041"/>
                  </a:lnTo>
                  <a:lnTo>
                    <a:pt x="247693" y="376303"/>
                  </a:lnTo>
                  <a:lnTo>
                    <a:pt x="242338" y="384715"/>
                  </a:lnTo>
                  <a:lnTo>
                    <a:pt x="227029" y="397181"/>
                  </a:lnTo>
                  <a:lnTo>
                    <a:pt x="218033" y="402143"/>
                  </a:lnTo>
                  <a:lnTo>
                    <a:pt x="177426" y="409126"/>
                  </a:lnTo>
                  <a:lnTo>
                    <a:pt x="125774" y="403081"/>
                  </a:lnTo>
                  <a:lnTo>
                    <a:pt x="64792" y="393741"/>
                  </a:lnTo>
                  <a:lnTo>
                    <a:pt x="27776" y="391819"/>
                  </a:lnTo>
                  <a:lnTo>
                    <a:pt x="0" y="391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42901" y="473782"/>
              <a:ext cx="221100" cy="378565"/>
            </a:xfrm>
            <a:custGeom>
              <a:avLst/>
              <a:gdLst/>
              <a:ahLst/>
              <a:cxnLst/>
              <a:rect l="0" t="0" r="0" b="0"/>
              <a:pathLst>
                <a:path w="221100" h="378565">
                  <a:moveTo>
                    <a:pt x="0" y="0"/>
                  </a:moveTo>
                  <a:lnTo>
                    <a:pt x="1170" y="49263"/>
                  </a:lnTo>
                  <a:lnTo>
                    <a:pt x="11453" y="110293"/>
                  </a:lnTo>
                  <a:lnTo>
                    <a:pt x="28198" y="171238"/>
                  </a:lnTo>
                  <a:lnTo>
                    <a:pt x="38641" y="221533"/>
                  </a:lnTo>
                  <a:lnTo>
                    <a:pt x="52650" y="277986"/>
                  </a:lnTo>
                  <a:lnTo>
                    <a:pt x="61093" y="339180"/>
                  </a:lnTo>
                  <a:lnTo>
                    <a:pt x="56966" y="376578"/>
                  </a:lnTo>
                  <a:lnTo>
                    <a:pt x="55525" y="378564"/>
                  </a:lnTo>
                  <a:lnTo>
                    <a:pt x="53022" y="324748"/>
                  </a:lnTo>
                  <a:lnTo>
                    <a:pt x="62293" y="268262"/>
                  </a:lnTo>
                  <a:lnTo>
                    <a:pt x="72920" y="244400"/>
                  </a:lnTo>
                  <a:lnTo>
                    <a:pt x="88561" y="228335"/>
                  </a:lnTo>
                  <a:lnTo>
                    <a:pt x="97645" y="222413"/>
                  </a:lnTo>
                  <a:lnTo>
                    <a:pt x="108381" y="220805"/>
                  </a:lnTo>
                  <a:lnTo>
                    <a:pt x="132787" y="225257"/>
                  </a:lnTo>
                  <a:lnTo>
                    <a:pt x="161657" y="240918"/>
                  </a:lnTo>
                  <a:lnTo>
                    <a:pt x="174403" y="256813"/>
                  </a:lnTo>
                  <a:lnTo>
                    <a:pt x="195929" y="313106"/>
                  </a:lnTo>
                  <a:lnTo>
                    <a:pt x="210451" y="351187"/>
                  </a:lnTo>
                  <a:lnTo>
                    <a:pt x="22109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27171" y="452725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065" y="162899"/>
                  </a:lnTo>
                  <a:lnTo>
                    <a:pt x="10095" y="222572"/>
                  </a:lnTo>
                  <a:lnTo>
                    <a:pt x="15989" y="273527"/>
                  </a:lnTo>
                  <a:lnTo>
                    <a:pt x="21225" y="330327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53471" y="631709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6822" y="3120"/>
                  </a:lnTo>
                  <a:lnTo>
                    <a:pt x="93992" y="14655"/>
                  </a:lnTo>
                  <a:lnTo>
                    <a:pt x="32871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95789" y="442196"/>
              <a:ext cx="21020" cy="463255"/>
            </a:xfrm>
            <a:custGeom>
              <a:avLst/>
              <a:gdLst/>
              <a:ahLst/>
              <a:cxnLst/>
              <a:rect l="0" t="0" r="0" b="0"/>
              <a:pathLst>
                <a:path w="21020" h="463255">
                  <a:moveTo>
                    <a:pt x="10490" y="0"/>
                  </a:moveTo>
                  <a:lnTo>
                    <a:pt x="2157" y="37478"/>
                  </a:lnTo>
                  <a:lnTo>
                    <a:pt x="396" y="94491"/>
                  </a:lnTo>
                  <a:lnTo>
                    <a:pt x="90" y="150440"/>
                  </a:lnTo>
                  <a:lnTo>
                    <a:pt x="0" y="205882"/>
                  </a:lnTo>
                  <a:lnTo>
                    <a:pt x="7205" y="263717"/>
                  </a:lnTo>
                  <a:lnTo>
                    <a:pt x="9517" y="317954"/>
                  </a:lnTo>
                  <a:lnTo>
                    <a:pt x="10202" y="370420"/>
                  </a:lnTo>
                  <a:lnTo>
                    <a:pt x="13553" y="427542"/>
                  </a:lnTo>
                  <a:lnTo>
                    <a:pt x="2101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63964" y="515896"/>
              <a:ext cx="252845" cy="223611"/>
            </a:xfrm>
            <a:custGeom>
              <a:avLst/>
              <a:gdLst/>
              <a:ahLst/>
              <a:cxnLst/>
              <a:rect l="0" t="0" r="0" b="0"/>
              <a:pathLst>
                <a:path w="252845" h="223611">
                  <a:moveTo>
                    <a:pt x="252844" y="147399"/>
                  </a:moveTo>
                  <a:lnTo>
                    <a:pt x="210152" y="150518"/>
                  </a:lnTo>
                  <a:lnTo>
                    <a:pt x="150776" y="172593"/>
                  </a:lnTo>
                  <a:lnTo>
                    <a:pt x="95340" y="192643"/>
                  </a:lnTo>
                  <a:lnTo>
                    <a:pt x="42330" y="218853"/>
                  </a:lnTo>
                  <a:lnTo>
                    <a:pt x="31783" y="223111"/>
                  </a:lnTo>
                  <a:lnTo>
                    <a:pt x="22412" y="223610"/>
                  </a:lnTo>
                  <a:lnTo>
                    <a:pt x="5760" y="217925"/>
                  </a:lnTo>
                  <a:lnTo>
                    <a:pt x="1554" y="210794"/>
                  </a:lnTo>
                  <a:lnTo>
                    <a:pt x="0" y="190392"/>
                  </a:lnTo>
                  <a:lnTo>
                    <a:pt x="11592" y="136986"/>
                  </a:lnTo>
                  <a:lnTo>
                    <a:pt x="28355" y="83073"/>
                  </a:lnTo>
                  <a:lnTo>
                    <a:pt x="45799" y="22522"/>
                  </a:lnTo>
                  <a:lnTo>
                    <a:pt x="528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12081" y="463253"/>
              <a:ext cx="10096" cy="442198"/>
            </a:xfrm>
            <a:custGeom>
              <a:avLst/>
              <a:gdLst/>
              <a:ahLst/>
              <a:cxnLst/>
              <a:rect l="0" t="0" r="0" b="0"/>
              <a:pathLst>
                <a:path w="10096" h="442198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5284" y="164316"/>
                  </a:lnTo>
                  <a:lnTo>
                    <a:pt x="8670" y="222992"/>
                  </a:lnTo>
                  <a:lnTo>
                    <a:pt x="9673" y="279241"/>
                  </a:lnTo>
                  <a:lnTo>
                    <a:pt x="9970" y="332953"/>
                  </a:lnTo>
                  <a:lnTo>
                    <a:pt x="10070" y="395098"/>
                  </a:lnTo>
                  <a:lnTo>
                    <a:pt x="1009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06362" y="684352"/>
              <a:ext cx="210572" cy="10529"/>
            </a:xfrm>
            <a:custGeom>
              <a:avLst/>
              <a:gdLst/>
              <a:ahLst/>
              <a:cxnLst/>
              <a:rect l="0" t="0" r="0" b="0"/>
              <a:pathLst>
                <a:path w="210572" h="10529">
                  <a:moveTo>
                    <a:pt x="210571" y="0"/>
                  </a:moveTo>
                  <a:lnTo>
                    <a:pt x="153306" y="0"/>
                  </a:lnTo>
                  <a:lnTo>
                    <a:pt x="92414" y="0"/>
                  </a:lnTo>
                  <a:lnTo>
                    <a:pt x="31600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80103" y="789637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2998" y="124066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80103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74860" y="694880"/>
              <a:ext cx="136871" cy="203575"/>
            </a:xfrm>
            <a:custGeom>
              <a:avLst/>
              <a:gdLst/>
              <a:ahLst/>
              <a:cxnLst/>
              <a:rect l="0" t="0" r="0" b="0"/>
              <a:pathLst>
                <a:path w="136871" h="203575">
                  <a:moveTo>
                    <a:pt x="0" y="84228"/>
                  </a:moveTo>
                  <a:lnTo>
                    <a:pt x="27511" y="147656"/>
                  </a:lnTo>
                  <a:lnTo>
                    <a:pt x="51138" y="200076"/>
                  </a:lnTo>
                  <a:lnTo>
                    <a:pt x="53979" y="203574"/>
                  </a:lnTo>
                  <a:lnTo>
                    <a:pt x="54703" y="202397"/>
                  </a:lnTo>
                  <a:lnTo>
                    <a:pt x="41370" y="147953"/>
                  </a:lnTo>
                  <a:lnTo>
                    <a:pt x="26808" y="94830"/>
                  </a:lnTo>
                  <a:lnTo>
                    <a:pt x="28682" y="73732"/>
                  </a:lnTo>
                  <a:lnTo>
                    <a:pt x="41903" y="42124"/>
                  </a:lnTo>
                  <a:lnTo>
                    <a:pt x="60348" y="27301"/>
                  </a:lnTo>
                  <a:lnTo>
                    <a:pt x="119855" y="366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78007" y="666618"/>
              <a:ext cx="207465" cy="206020"/>
            </a:xfrm>
            <a:custGeom>
              <a:avLst/>
              <a:gdLst/>
              <a:ahLst/>
              <a:cxnLst/>
              <a:rect l="0" t="0" r="0" b="0"/>
              <a:pathLst>
                <a:path w="207465" h="206020">
                  <a:moveTo>
                    <a:pt x="17951" y="80905"/>
                  </a:moveTo>
                  <a:lnTo>
                    <a:pt x="34719" y="92083"/>
                  </a:lnTo>
                  <a:lnTo>
                    <a:pt x="58549" y="94452"/>
                  </a:lnTo>
                  <a:lnTo>
                    <a:pt x="86297" y="90435"/>
                  </a:lnTo>
                  <a:lnTo>
                    <a:pt x="110329" y="80851"/>
                  </a:lnTo>
                  <a:lnTo>
                    <a:pt x="126468" y="65673"/>
                  </a:lnTo>
                  <a:lnTo>
                    <a:pt x="132410" y="56712"/>
                  </a:lnTo>
                  <a:lnTo>
                    <a:pt x="135892" y="37397"/>
                  </a:lnTo>
                  <a:lnTo>
                    <a:pt x="135183" y="27333"/>
                  </a:lnTo>
                  <a:lnTo>
                    <a:pt x="131201" y="19454"/>
                  </a:lnTo>
                  <a:lnTo>
                    <a:pt x="117417" y="7580"/>
                  </a:lnTo>
                  <a:lnTo>
                    <a:pt x="96474" y="1523"/>
                  </a:lnTo>
                  <a:lnTo>
                    <a:pt x="72737" y="0"/>
                  </a:lnTo>
                  <a:lnTo>
                    <a:pt x="50490" y="3223"/>
                  </a:lnTo>
                  <a:lnTo>
                    <a:pt x="32023" y="14794"/>
                  </a:lnTo>
                  <a:lnTo>
                    <a:pt x="17186" y="32805"/>
                  </a:lnTo>
                  <a:lnTo>
                    <a:pt x="3427" y="69253"/>
                  </a:lnTo>
                  <a:lnTo>
                    <a:pt x="0" y="108518"/>
                  </a:lnTo>
                  <a:lnTo>
                    <a:pt x="3344" y="131782"/>
                  </a:lnTo>
                  <a:lnTo>
                    <a:pt x="11849" y="150700"/>
                  </a:lnTo>
                  <a:lnTo>
                    <a:pt x="24598" y="166907"/>
                  </a:lnTo>
                  <a:lnTo>
                    <a:pt x="52676" y="188015"/>
                  </a:lnTo>
                  <a:lnTo>
                    <a:pt x="90111" y="201029"/>
                  </a:lnTo>
                  <a:lnTo>
                    <a:pt x="147801" y="206019"/>
                  </a:lnTo>
                  <a:lnTo>
                    <a:pt x="185497" y="203763"/>
                  </a:lnTo>
                  <a:lnTo>
                    <a:pt x="207464" y="196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17057" y="623376"/>
              <a:ext cx="182254" cy="243877"/>
            </a:xfrm>
            <a:custGeom>
              <a:avLst/>
              <a:gdLst/>
              <a:ahLst/>
              <a:cxnLst/>
              <a:rect l="0" t="0" r="0" b="0"/>
              <a:pathLst>
                <a:path w="182254" h="243877">
                  <a:moveTo>
                    <a:pt x="136870" y="8333"/>
                  </a:moveTo>
                  <a:lnTo>
                    <a:pt x="99392" y="0"/>
                  </a:lnTo>
                  <a:lnTo>
                    <a:pt x="75760" y="1120"/>
                  </a:lnTo>
                  <a:lnTo>
                    <a:pt x="43894" y="14905"/>
                  </a:lnTo>
                  <a:lnTo>
                    <a:pt x="26917" y="27242"/>
                  </a:lnTo>
                  <a:lnTo>
                    <a:pt x="9795" y="52930"/>
                  </a:lnTo>
                  <a:lnTo>
                    <a:pt x="10039" y="60291"/>
                  </a:lnTo>
                  <a:lnTo>
                    <a:pt x="13712" y="66369"/>
                  </a:lnTo>
                  <a:lnTo>
                    <a:pt x="27151" y="76241"/>
                  </a:lnTo>
                  <a:lnTo>
                    <a:pt x="55618" y="87206"/>
                  </a:lnTo>
                  <a:lnTo>
                    <a:pt x="114587" y="97445"/>
                  </a:lnTo>
                  <a:lnTo>
                    <a:pt x="141446" y="112596"/>
                  </a:lnTo>
                  <a:lnTo>
                    <a:pt x="164223" y="131903"/>
                  </a:lnTo>
                  <a:lnTo>
                    <a:pt x="180200" y="158030"/>
                  </a:lnTo>
                  <a:lnTo>
                    <a:pt x="182253" y="180930"/>
                  </a:lnTo>
                  <a:lnTo>
                    <a:pt x="178097" y="205536"/>
                  </a:lnTo>
                  <a:lnTo>
                    <a:pt x="168452" y="228170"/>
                  </a:lnTo>
                  <a:lnTo>
                    <a:pt x="159094" y="235610"/>
                  </a:lnTo>
                  <a:lnTo>
                    <a:pt x="133100" y="243876"/>
                  </a:lnTo>
                  <a:lnTo>
                    <a:pt x="91169" y="242940"/>
                  </a:lnTo>
                  <a:lnTo>
                    <a:pt x="32500" y="228900"/>
                  </a:lnTo>
                  <a:lnTo>
                    <a:pt x="0" y="218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85595" y="431668"/>
              <a:ext cx="10401" cy="473783"/>
            </a:xfrm>
            <a:custGeom>
              <a:avLst/>
              <a:gdLst/>
              <a:ahLst/>
              <a:cxnLst/>
              <a:rect l="0" t="0" r="0" b="0"/>
              <a:pathLst>
                <a:path w="10401" h="473783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066" y="163205"/>
                  </a:lnTo>
                  <a:lnTo>
                    <a:pt x="9879" y="205506"/>
                  </a:lnTo>
                  <a:lnTo>
                    <a:pt x="10240" y="250433"/>
                  </a:lnTo>
                  <a:lnTo>
                    <a:pt x="10400" y="293798"/>
                  </a:lnTo>
                  <a:lnTo>
                    <a:pt x="4902" y="352083"/>
                  </a:lnTo>
                  <a:lnTo>
                    <a:pt x="1452" y="406398"/>
                  </a:lnTo>
                  <a:lnTo>
                    <a:pt x="646" y="435645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38197" y="631709"/>
              <a:ext cx="242156" cy="9066"/>
            </a:xfrm>
            <a:custGeom>
              <a:avLst/>
              <a:gdLst/>
              <a:ahLst/>
              <a:cxnLst/>
              <a:rect l="0" t="0" r="0" b="0"/>
              <a:pathLst>
                <a:path w="242156" h="9066">
                  <a:moveTo>
                    <a:pt x="242155" y="0"/>
                  </a:moveTo>
                  <a:lnTo>
                    <a:pt x="183538" y="9065"/>
                  </a:lnTo>
                  <a:lnTo>
                    <a:pt x="122129" y="3004"/>
                  </a:lnTo>
                  <a:lnTo>
                    <a:pt x="63725" y="594"/>
                  </a:lnTo>
                  <a:lnTo>
                    <a:pt x="27460" y="1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92344" y="452725"/>
              <a:ext cx="156465" cy="442198"/>
            </a:xfrm>
            <a:custGeom>
              <a:avLst/>
              <a:gdLst/>
              <a:ahLst/>
              <a:cxnLst/>
              <a:rect l="0" t="0" r="0" b="0"/>
              <a:pathLst>
                <a:path w="156465" h="442198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13319" y="164315"/>
                  </a:lnTo>
                  <a:lnTo>
                    <a:pt x="17735" y="222991"/>
                  </a:lnTo>
                  <a:lnTo>
                    <a:pt x="19043" y="279241"/>
                  </a:lnTo>
                  <a:lnTo>
                    <a:pt x="19431" y="332952"/>
                  </a:lnTo>
                  <a:lnTo>
                    <a:pt x="19546" y="385911"/>
                  </a:lnTo>
                  <a:lnTo>
                    <a:pt x="25650" y="432379"/>
                  </a:lnTo>
                  <a:lnTo>
                    <a:pt x="24801" y="432142"/>
                  </a:lnTo>
                  <a:lnTo>
                    <a:pt x="15033" y="406545"/>
                  </a:lnTo>
                  <a:lnTo>
                    <a:pt x="14837" y="387747"/>
                  </a:lnTo>
                  <a:lnTo>
                    <a:pt x="20137" y="329438"/>
                  </a:lnTo>
                  <a:lnTo>
                    <a:pt x="28983" y="296873"/>
                  </a:lnTo>
                  <a:lnTo>
                    <a:pt x="39754" y="279732"/>
                  </a:lnTo>
                  <a:lnTo>
                    <a:pt x="55460" y="267435"/>
                  </a:lnTo>
                  <a:lnTo>
                    <a:pt x="64562" y="262518"/>
                  </a:lnTo>
                  <a:lnTo>
                    <a:pt x="72969" y="261580"/>
                  </a:lnTo>
                  <a:lnTo>
                    <a:pt x="88549" y="266776"/>
                  </a:lnTo>
                  <a:lnTo>
                    <a:pt x="110474" y="282856"/>
                  </a:lnTo>
                  <a:lnTo>
                    <a:pt x="137674" y="317655"/>
                  </a:lnTo>
                  <a:lnTo>
                    <a:pt x="150377" y="349144"/>
                  </a:lnTo>
                  <a:lnTo>
                    <a:pt x="155262" y="401112"/>
                  </a:lnTo>
                  <a:lnTo>
                    <a:pt x="15646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86692" y="690950"/>
              <a:ext cx="204273" cy="188379"/>
            </a:xfrm>
            <a:custGeom>
              <a:avLst/>
              <a:gdLst/>
              <a:ahLst/>
              <a:cxnLst/>
              <a:rect l="0" t="0" r="0" b="0"/>
              <a:pathLst>
                <a:path w="204273" h="188379">
                  <a:moveTo>
                    <a:pt x="56873" y="130272"/>
                  </a:moveTo>
                  <a:lnTo>
                    <a:pt x="80920" y="120697"/>
                  </a:lnTo>
                  <a:lnTo>
                    <a:pt x="95246" y="110029"/>
                  </a:lnTo>
                  <a:lnTo>
                    <a:pt x="110877" y="85280"/>
                  </a:lnTo>
                  <a:lnTo>
                    <a:pt x="112849" y="62702"/>
                  </a:lnTo>
                  <a:lnTo>
                    <a:pt x="104585" y="15670"/>
                  </a:lnTo>
                  <a:lnTo>
                    <a:pt x="98039" y="8247"/>
                  </a:lnTo>
                  <a:lnTo>
                    <a:pt x="78289" y="0"/>
                  </a:lnTo>
                  <a:lnTo>
                    <a:pt x="68810" y="140"/>
                  </a:lnTo>
                  <a:lnTo>
                    <a:pt x="52040" y="6535"/>
                  </a:lnTo>
                  <a:lnTo>
                    <a:pt x="29444" y="28879"/>
                  </a:lnTo>
                  <a:lnTo>
                    <a:pt x="5240" y="78142"/>
                  </a:lnTo>
                  <a:lnTo>
                    <a:pt x="0" y="98915"/>
                  </a:lnTo>
                  <a:lnTo>
                    <a:pt x="6167" y="140846"/>
                  </a:lnTo>
                  <a:lnTo>
                    <a:pt x="18452" y="172400"/>
                  </a:lnTo>
                  <a:lnTo>
                    <a:pt x="24239" y="182924"/>
                  </a:lnTo>
                  <a:lnTo>
                    <a:pt x="30437" y="187600"/>
                  </a:lnTo>
                  <a:lnTo>
                    <a:pt x="36910" y="188378"/>
                  </a:lnTo>
                  <a:lnTo>
                    <a:pt x="50340" y="183003"/>
                  </a:lnTo>
                  <a:lnTo>
                    <a:pt x="64108" y="172816"/>
                  </a:lnTo>
                  <a:lnTo>
                    <a:pt x="79423" y="148337"/>
                  </a:lnTo>
                  <a:lnTo>
                    <a:pt x="91371" y="118857"/>
                  </a:lnTo>
                  <a:lnTo>
                    <a:pt x="92482" y="98293"/>
                  </a:lnTo>
                  <a:lnTo>
                    <a:pt x="91417" y="84474"/>
                  </a:lnTo>
                  <a:lnTo>
                    <a:pt x="92770" y="85702"/>
                  </a:lnTo>
                  <a:lnTo>
                    <a:pt x="118866" y="145365"/>
                  </a:lnTo>
                  <a:lnTo>
                    <a:pt x="138282" y="168150"/>
                  </a:lnTo>
                  <a:lnTo>
                    <a:pt x="147411" y="171901"/>
                  </a:lnTo>
                  <a:lnTo>
                    <a:pt x="204272" y="172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84897" y="421139"/>
              <a:ext cx="37653" cy="463255"/>
            </a:xfrm>
            <a:custGeom>
              <a:avLst/>
              <a:gdLst/>
              <a:ahLst/>
              <a:cxnLst/>
              <a:rect l="0" t="0" r="0" b="0"/>
              <a:pathLst>
                <a:path w="37653" h="463255">
                  <a:moveTo>
                    <a:pt x="6067" y="0"/>
                  </a:moveTo>
                  <a:lnTo>
                    <a:pt x="0" y="34792"/>
                  </a:lnTo>
                  <a:lnTo>
                    <a:pt x="3750" y="81409"/>
                  </a:lnTo>
                  <a:lnTo>
                    <a:pt x="6550" y="136815"/>
                  </a:lnTo>
                  <a:lnTo>
                    <a:pt x="14268" y="186247"/>
                  </a:lnTo>
                  <a:lnTo>
                    <a:pt x="22794" y="241968"/>
                  </a:lnTo>
                  <a:lnTo>
                    <a:pt x="27010" y="290323"/>
                  </a:lnTo>
                  <a:lnTo>
                    <a:pt x="33979" y="341176"/>
                  </a:lnTo>
                  <a:lnTo>
                    <a:pt x="36564" y="392118"/>
                  </a:lnTo>
                  <a:lnTo>
                    <a:pt x="37437" y="442487"/>
                  </a:lnTo>
                  <a:lnTo>
                    <a:pt x="37652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54093" y="610652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204677" y="8334"/>
                  </a:lnTo>
                  <a:lnTo>
                    <a:pt x="153254" y="15684"/>
                  </a:lnTo>
                  <a:lnTo>
                    <a:pt x="98036" y="21166"/>
                  </a:lnTo>
                  <a:lnTo>
                    <a:pt x="42069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20257" y="644954"/>
              <a:ext cx="197132" cy="220741"/>
            </a:xfrm>
            <a:custGeom>
              <a:avLst/>
              <a:gdLst/>
              <a:ahLst/>
              <a:cxnLst/>
              <a:rect l="0" t="0" r="0" b="0"/>
              <a:pathLst>
                <a:path w="197132" h="220741">
                  <a:moveTo>
                    <a:pt x="165546" y="60455"/>
                  </a:moveTo>
                  <a:lnTo>
                    <a:pt x="155971" y="36408"/>
                  </a:lnTo>
                  <a:lnTo>
                    <a:pt x="145303" y="22081"/>
                  </a:lnTo>
                  <a:lnTo>
                    <a:pt x="120553" y="6451"/>
                  </a:lnTo>
                  <a:lnTo>
                    <a:pt x="85405" y="0"/>
                  </a:lnTo>
                  <a:lnTo>
                    <a:pt x="62077" y="4730"/>
                  </a:lnTo>
                  <a:lnTo>
                    <a:pt x="32333" y="20547"/>
                  </a:lnTo>
                  <a:lnTo>
                    <a:pt x="17433" y="34529"/>
                  </a:lnTo>
                  <a:lnTo>
                    <a:pt x="6911" y="52442"/>
                  </a:lnTo>
                  <a:lnTo>
                    <a:pt x="0" y="87846"/>
                  </a:lnTo>
                  <a:lnTo>
                    <a:pt x="3541" y="127972"/>
                  </a:lnTo>
                  <a:lnTo>
                    <a:pt x="12046" y="149344"/>
                  </a:lnTo>
                  <a:lnTo>
                    <a:pt x="36569" y="187718"/>
                  </a:lnTo>
                  <a:lnTo>
                    <a:pt x="53241" y="202024"/>
                  </a:lnTo>
                  <a:lnTo>
                    <a:pt x="98129" y="220740"/>
                  </a:lnTo>
                  <a:lnTo>
                    <a:pt x="124664" y="219040"/>
                  </a:lnTo>
                  <a:lnTo>
                    <a:pt x="149716" y="210486"/>
                  </a:lnTo>
                  <a:lnTo>
                    <a:pt x="197131" y="176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73257" y="694332"/>
              <a:ext cx="154772" cy="171343"/>
            </a:xfrm>
            <a:custGeom>
              <a:avLst/>
              <a:gdLst/>
              <a:ahLst/>
              <a:cxnLst/>
              <a:rect l="0" t="0" r="0" b="0"/>
              <a:pathLst>
                <a:path w="154772" h="171343">
                  <a:moveTo>
                    <a:pt x="91531" y="21605"/>
                  </a:moveTo>
                  <a:lnTo>
                    <a:pt x="80352" y="4838"/>
                  </a:lnTo>
                  <a:lnTo>
                    <a:pt x="73550" y="1068"/>
                  </a:lnTo>
                  <a:lnTo>
                    <a:pt x="56633" y="0"/>
                  </a:lnTo>
                  <a:lnTo>
                    <a:pt x="27378" y="11564"/>
                  </a:lnTo>
                  <a:lnTo>
                    <a:pt x="13105" y="26501"/>
                  </a:lnTo>
                  <a:lnTo>
                    <a:pt x="7661" y="35398"/>
                  </a:lnTo>
                  <a:lnTo>
                    <a:pt x="0" y="75865"/>
                  </a:lnTo>
                  <a:lnTo>
                    <a:pt x="3319" y="113721"/>
                  </a:lnTo>
                  <a:lnTo>
                    <a:pt x="14890" y="136245"/>
                  </a:lnTo>
                  <a:lnTo>
                    <a:pt x="31732" y="155615"/>
                  </a:lnTo>
                  <a:lnTo>
                    <a:pt x="50915" y="168123"/>
                  </a:lnTo>
                  <a:lnTo>
                    <a:pt x="74260" y="171342"/>
                  </a:lnTo>
                  <a:lnTo>
                    <a:pt x="99062" y="167704"/>
                  </a:lnTo>
                  <a:lnTo>
                    <a:pt x="121785" y="158288"/>
                  </a:lnTo>
                  <a:lnTo>
                    <a:pt x="140462" y="140065"/>
                  </a:lnTo>
                  <a:lnTo>
                    <a:pt x="148718" y="128654"/>
                  </a:lnTo>
                  <a:lnTo>
                    <a:pt x="154771" y="103498"/>
                  </a:lnTo>
                  <a:lnTo>
                    <a:pt x="152393" y="76719"/>
                  </a:lnTo>
                  <a:lnTo>
                    <a:pt x="143537" y="49220"/>
                  </a:lnTo>
                  <a:lnTo>
                    <a:pt x="128682" y="30759"/>
                  </a:lnTo>
                  <a:lnTo>
                    <a:pt x="119808" y="24198"/>
                  </a:lnTo>
                  <a:lnTo>
                    <a:pt x="110381" y="20994"/>
                  </a:lnTo>
                  <a:lnTo>
                    <a:pt x="70473" y="21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99770" y="660276"/>
              <a:ext cx="164510" cy="208895"/>
            </a:xfrm>
            <a:custGeom>
              <a:avLst/>
              <a:gdLst/>
              <a:ahLst/>
              <a:cxnLst/>
              <a:rect l="0" t="0" r="0" b="0"/>
              <a:pathLst>
                <a:path w="164510" h="208895">
                  <a:moveTo>
                    <a:pt x="117701" y="13547"/>
                  </a:moveTo>
                  <a:lnTo>
                    <a:pt x="106523" y="2369"/>
                  </a:lnTo>
                  <a:lnTo>
                    <a:pt x="85438" y="0"/>
                  </a:lnTo>
                  <a:lnTo>
                    <a:pt x="60079" y="4017"/>
                  </a:lnTo>
                  <a:lnTo>
                    <a:pt x="32648" y="19432"/>
                  </a:lnTo>
                  <a:lnTo>
                    <a:pt x="17118" y="32151"/>
                  </a:lnTo>
                  <a:lnTo>
                    <a:pt x="811" y="58054"/>
                  </a:lnTo>
                  <a:lnTo>
                    <a:pt x="0" y="66615"/>
                  </a:lnTo>
                  <a:lnTo>
                    <a:pt x="5339" y="82366"/>
                  </a:lnTo>
                  <a:lnTo>
                    <a:pt x="18629" y="94047"/>
                  </a:lnTo>
                  <a:lnTo>
                    <a:pt x="37405" y="101967"/>
                  </a:lnTo>
                  <a:lnTo>
                    <a:pt x="95545" y="113059"/>
                  </a:lnTo>
                  <a:lnTo>
                    <a:pt x="150654" y="147634"/>
                  </a:lnTo>
                  <a:lnTo>
                    <a:pt x="157217" y="156751"/>
                  </a:lnTo>
                  <a:lnTo>
                    <a:pt x="164509" y="179359"/>
                  </a:lnTo>
                  <a:lnTo>
                    <a:pt x="162944" y="188429"/>
                  </a:lnTo>
                  <a:lnTo>
                    <a:pt x="158392" y="195646"/>
                  </a:lnTo>
                  <a:lnTo>
                    <a:pt x="151847" y="201627"/>
                  </a:lnTo>
                  <a:lnTo>
                    <a:pt x="128978" y="208272"/>
                  </a:lnTo>
                  <a:lnTo>
                    <a:pt x="89457" y="208894"/>
                  </a:lnTo>
                  <a:lnTo>
                    <a:pt x="36253" y="195423"/>
                  </a:lnTo>
                  <a:lnTo>
                    <a:pt x="12416" y="182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36405" y="389554"/>
              <a:ext cx="28466" cy="473783"/>
            </a:xfrm>
            <a:custGeom>
              <a:avLst/>
              <a:gdLst/>
              <a:ahLst/>
              <a:cxnLst/>
              <a:rect l="0" t="0" r="0" b="0"/>
              <a:pathLst>
                <a:path w="28466" h="473783">
                  <a:moveTo>
                    <a:pt x="17937" y="0"/>
                  </a:moveTo>
                  <a:lnTo>
                    <a:pt x="3465" y="34792"/>
                  </a:lnTo>
                  <a:lnTo>
                    <a:pt x="0" y="81408"/>
                  </a:lnTo>
                  <a:lnTo>
                    <a:pt x="4694" y="139155"/>
                  </a:lnTo>
                  <a:lnTo>
                    <a:pt x="7773" y="198379"/>
                  </a:lnTo>
                  <a:lnTo>
                    <a:pt x="14406" y="248942"/>
                  </a:lnTo>
                  <a:lnTo>
                    <a:pt x="18060" y="306167"/>
                  </a:lnTo>
                  <a:lnTo>
                    <a:pt x="24862" y="360688"/>
                  </a:lnTo>
                  <a:lnTo>
                    <a:pt x="27398" y="412717"/>
                  </a:lnTo>
                  <a:lnTo>
                    <a:pt x="28465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28000" y="526424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42114"/>
                  </a:moveTo>
                  <a:lnTo>
                    <a:pt x="246184" y="34879"/>
                  </a:lnTo>
                  <a:lnTo>
                    <a:pt x="186843" y="29117"/>
                  </a:lnTo>
                  <a:lnTo>
                    <a:pt x="136080" y="23445"/>
                  </a:lnTo>
                  <a:lnTo>
                    <a:pt x="83994" y="18645"/>
                  </a:lnTo>
                  <a:lnTo>
                    <a:pt x="25170" y="65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79872" y="393348"/>
              <a:ext cx="251272" cy="255113"/>
            </a:xfrm>
            <a:custGeom>
              <a:avLst/>
              <a:gdLst/>
              <a:ahLst/>
              <a:cxnLst/>
              <a:rect l="0" t="0" r="0" b="0"/>
              <a:pathLst>
                <a:path w="251272" h="255113">
                  <a:moveTo>
                    <a:pt x="195651" y="38320"/>
                  </a:moveTo>
                  <a:lnTo>
                    <a:pt x="137034" y="9011"/>
                  </a:lnTo>
                  <a:lnTo>
                    <a:pt x="96655" y="0"/>
                  </a:lnTo>
                  <a:lnTo>
                    <a:pt x="60644" y="2919"/>
                  </a:lnTo>
                  <a:lnTo>
                    <a:pt x="41671" y="11278"/>
                  </a:lnTo>
                  <a:lnTo>
                    <a:pt x="10427" y="35708"/>
                  </a:lnTo>
                  <a:lnTo>
                    <a:pt x="2195" y="55486"/>
                  </a:lnTo>
                  <a:lnTo>
                    <a:pt x="0" y="67312"/>
                  </a:lnTo>
                  <a:lnTo>
                    <a:pt x="3800" y="86690"/>
                  </a:lnTo>
                  <a:lnTo>
                    <a:pt x="8089" y="95133"/>
                  </a:lnTo>
                  <a:lnTo>
                    <a:pt x="22213" y="107634"/>
                  </a:lnTo>
                  <a:lnTo>
                    <a:pt x="59876" y="125191"/>
                  </a:lnTo>
                  <a:lnTo>
                    <a:pt x="80325" y="126452"/>
                  </a:lnTo>
                  <a:lnTo>
                    <a:pt x="101111" y="125453"/>
                  </a:lnTo>
                  <a:lnTo>
                    <a:pt x="149291" y="134343"/>
                  </a:lnTo>
                  <a:lnTo>
                    <a:pt x="203261" y="147365"/>
                  </a:lnTo>
                  <a:lnTo>
                    <a:pt x="231311" y="163306"/>
                  </a:lnTo>
                  <a:lnTo>
                    <a:pt x="243865" y="179267"/>
                  </a:lnTo>
                  <a:lnTo>
                    <a:pt x="248851" y="188437"/>
                  </a:lnTo>
                  <a:lnTo>
                    <a:pt x="251271" y="207984"/>
                  </a:lnTo>
                  <a:lnTo>
                    <a:pt x="250279" y="218110"/>
                  </a:lnTo>
                  <a:lnTo>
                    <a:pt x="239817" y="235600"/>
                  </a:lnTo>
                  <a:lnTo>
                    <a:pt x="232115" y="243539"/>
                  </a:lnTo>
                  <a:lnTo>
                    <a:pt x="207958" y="252361"/>
                  </a:lnTo>
                  <a:lnTo>
                    <a:pt x="180064" y="255112"/>
                  </a:lnTo>
                  <a:lnTo>
                    <a:pt x="122672" y="244351"/>
                  </a:lnTo>
                  <a:lnTo>
                    <a:pt x="79838" y="217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843938" y="400082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5" y="156281"/>
                  </a:lnTo>
                  <a:lnTo>
                    <a:pt x="10095" y="213202"/>
                  </a:lnTo>
                  <a:lnTo>
                    <a:pt x="10442" y="276168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027235" y="463253"/>
              <a:ext cx="248372" cy="370857"/>
            </a:xfrm>
            <a:custGeom>
              <a:avLst/>
              <a:gdLst/>
              <a:ahLst/>
              <a:cxnLst/>
              <a:rect l="0" t="0" r="0" b="0"/>
              <a:pathLst>
                <a:path w="248372" h="370857">
                  <a:moveTo>
                    <a:pt x="27272" y="0"/>
                  </a:moveTo>
                  <a:lnTo>
                    <a:pt x="12801" y="34792"/>
                  </a:lnTo>
                  <a:lnTo>
                    <a:pt x="4397" y="90538"/>
                  </a:lnTo>
                  <a:lnTo>
                    <a:pt x="728" y="106920"/>
                  </a:lnTo>
                  <a:lnTo>
                    <a:pt x="1388" y="106375"/>
                  </a:lnTo>
                  <a:lnTo>
                    <a:pt x="26177" y="51474"/>
                  </a:lnTo>
                  <a:lnTo>
                    <a:pt x="45535" y="26300"/>
                  </a:lnTo>
                  <a:lnTo>
                    <a:pt x="54655" y="22213"/>
                  </a:lnTo>
                  <a:lnTo>
                    <a:pt x="77267" y="20791"/>
                  </a:lnTo>
                  <a:lnTo>
                    <a:pt x="86338" y="24389"/>
                  </a:lnTo>
                  <a:lnTo>
                    <a:pt x="99538" y="37746"/>
                  </a:lnTo>
                  <a:lnTo>
                    <a:pt x="121378" y="93373"/>
                  </a:lnTo>
                  <a:lnTo>
                    <a:pt x="135939" y="147776"/>
                  </a:lnTo>
                  <a:lnTo>
                    <a:pt x="141675" y="206442"/>
                  </a:lnTo>
                  <a:lnTo>
                    <a:pt x="139688" y="263091"/>
                  </a:lnTo>
                  <a:lnTo>
                    <a:pt x="128431" y="302171"/>
                  </a:lnTo>
                  <a:lnTo>
                    <a:pt x="102985" y="355214"/>
                  </a:lnTo>
                  <a:lnTo>
                    <a:pt x="86659" y="367663"/>
                  </a:lnTo>
                  <a:lnTo>
                    <a:pt x="67705" y="370856"/>
                  </a:lnTo>
                  <a:lnTo>
                    <a:pt x="57737" y="370070"/>
                  </a:lnTo>
                  <a:lnTo>
                    <a:pt x="40423" y="362958"/>
                  </a:lnTo>
                  <a:lnTo>
                    <a:pt x="10243" y="339327"/>
                  </a:lnTo>
                  <a:lnTo>
                    <a:pt x="2157" y="319658"/>
                  </a:lnTo>
                  <a:lnTo>
                    <a:pt x="0" y="307862"/>
                  </a:lnTo>
                  <a:lnTo>
                    <a:pt x="3843" y="285397"/>
                  </a:lnTo>
                  <a:lnTo>
                    <a:pt x="8144" y="274493"/>
                  </a:lnTo>
                  <a:lnTo>
                    <a:pt x="15690" y="267223"/>
                  </a:lnTo>
                  <a:lnTo>
                    <a:pt x="36552" y="259146"/>
                  </a:lnTo>
                  <a:lnTo>
                    <a:pt x="58303" y="258676"/>
                  </a:lnTo>
                  <a:lnTo>
                    <a:pt x="117493" y="264955"/>
                  </a:lnTo>
                  <a:lnTo>
                    <a:pt x="158265" y="279761"/>
                  </a:lnTo>
                  <a:lnTo>
                    <a:pt x="220907" y="282506"/>
                  </a:lnTo>
                  <a:lnTo>
                    <a:pt x="24837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251560" y="473782"/>
              <a:ext cx="188438" cy="304313"/>
            </a:xfrm>
            <a:custGeom>
              <a:avLst/>
              <a:gdLst/>
              <a:ahLst/>
              <a:cxnLst/>
              <a:rect l="0" t="0" r="0" b="0"/>
              <a:pathLst>
                <a:path w="188438" h="304313">
                  <a:moveTo>
                    <a:pt x="97746" y="0"/>
                  </a:moveTo>
                  <a:lnTo>
                    <a:pt x="42701" y="16788"/>
                  </a:lnTo>
                  <a:lnTo>
                    <a:pt x="17909" y="19160"/>
                  </a:lnTo>
                  <a:lnTo>
                    <a:pt x="9426" y="24471"/>
                  </a:lnTo>
                  <a:lnTo>
                    <a:pt x="3771" y="32692"/>
                  </a:lnTo>
                  <a:lnTo>
                    <a:pt x="0" y="42852"/>
                  </a:lnTo>
                  <a:lnTo>
                    <a:pt x="283" y="79507"/>
                  </a:lnTo>
                  <a:lnTo>
                    <a:pt x="7777" y="114415"/>
                  </a:lnTo>
                  <a:lnTo>
                    <a:pt x="14369" y="120730"/>
                  </a:lnTo>
                  <a:lnTo>
                    <a:pt x="23444" y="123771"/>
                  </a:lnTo>
                  <a:lnTo>
                    <a:pt x="76609" y="134409"/>
                  </a:lnTo>
                  <a:lnTo>
                    <a:pt x="129320" y="156636"/>
                  </a:lnTo>
                  <a:lnTo>
                    <a:pt x="163037" y="184102"/>
                  </a:lnTo>
                  <a:lnTo>
                    <a:pt x="177847" y="202316"/>
                  </a:lnTo>
                  <a:lnTo>
                    <a:pt x="185988" y="225229"/>
                  </a:lnTo>
                  <a:lnTo>
                    <a:pt x="188437" y="249840"/>
                  </a:lnTo>
                  <a:lnTo>
                    <a:pt x="185626" y="272477"/>
                  </a:lnTo>
                  <a:lnTo>
                    <a:pt x="180899" y="281087"/>
                  </a:lnTo>
                  <a:lnTo>
                    <a:pt x="166289" y="293773"/>
                  </a:lnTo>
                  <a:lnTo>
                    <a:pt x="144977" y="300192"/>
                  </a:lnTo>
                  <a:lnTo>
                    <a:pt x="93167" y="304312"/>
                  </a:lnTo>
                  <a:lnTo>
                    <a:pt x="41597" y="296860"/>
                  </a:lnTo>
                  <a:lnTo>
                    <a:pt x="2404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496704" y="488701"/>
              <a:ext cx="239271" cy="350664"/>
            </a:xfrm>
            <a:custGeom>
              <a:avLst/>
              <a:gdLst/>
              <a:ahLst/>
              <a:cxnLst/>
              <a:rect l="0" t="0" r="0" b="0"/>
              <a:pathLst>
                <a:path w="239271" h="350664">
                  <a:moveTo>
                    <a:pt x="21057" y="27195"/>
                  </a:moveTo>
                  <a:lnTo>
                    <a:pt x="32236" y="10427"/>
                  </a:lnTo>
                  <a:lnTo>
                    <a:pt x="40208" y="5488"/>
                  </a:lnTo>
                  <a:lnTo>
                    <a:pt x="61545" y="0"/>
                  </a:lnTo>
                  <a:lnTo>
                    <a:pt x="72615" y="2046"/>
                  </a:lnTo>
                  <a:lnTo>
                    <a:pt x="94275" y="13678"/>
                  </a:lnTo>
                  <a:lnTo>
                    <a:pt x="109360" y="33666"/>
                  </a:lnTo>
                  <a:lnTo>
                    <a:pt x="115021" y="45547"/>
                  </a:lnTo>
                  <a:lnTo>
                    <a:pt x="116455" y="56977"/>
                  </a:lnTo>
                  <a:lnTo>
                    <a:pt x="111809" y="79036"/>
                  </a:lnTo>
                  <a:lnTo>
                    <a:pt x="96040" y="105596"/>
                  </a:lnTo>
                  <a:lnTo>
                    <a:pt x="76550" y="128284"/>
                  </a:lnTo>
                  <a:lnTo>
                    <a:pt x="76770" y="132022"/>
                  </a:lnTo>
                  <a:lnTo>
                    <a:pt x="81596" y="133345"/>
                  </a:lnTo>
                  <a:lnTo>
                    <a:pt x="110745" y="135856"/>
                  </a:lnTo>
                  <a:lnTo>
                    <a:pt x="156927" y="147185"/>
                  </a:lnTo>
                  <a:lnTo>
                    <a:pt x="189217" y="168422"/>
                  </a:lnTo>
                  <a:lnTo>
                    <a:pt x="215422" y="196942"/>
                  </a:lnTo>
                  <a:lnTo>
                    <a:pt x="232415" y="227619"/>
                  </a:lnTo>
                  <a:lnTo>
                    <a:pt x="239270" y="264524"/>
                  </a:lnTo>
                  <a:lnTo>
                    <a:pt x="235712" y="299506"/>
                  </a:lnTo>
                  <a:lnTo>
                    <a:pt x="227204" y="318238"/>
                  </a:lnTo>
                  <a:lnTo>
                    <a:pt x="221660" y="326509"/>
                  </a:lnTo>
                  <a:lnTo>
                    <a:pt x="203020" y="338818"/>
                  </a:lnTo>
                  <a:lnTo>
                    <a:pt x="179139" y="347018"/>
                  </a:lnTo>
                  <a:lnTo>
                    <a:pt x="152927" y="350663"/>
                  </a:lnTo>
                  <a:lnTo>
                    <a:pt x="99142" y="337361"/>
                  </a:lnTo>
                  <a:lnTo>
                    <a:pt x="37103" y="318659"/>
                  </a:lnTo>
                  <a:lnTo>
                    <a:pt x="0" y="311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81180" y="1094963"/>
            <a:ext cx="6572373" cy="660974"/>
            <a:chOff x="881180" y="1094963"/>
            <a:chExt cx="6572373" cy="660974"/>
          </a:xfrm>
        </p:grpSpPr>
        <p:sp>
          <p:nvSpPr>
            <p:cNvPr id="42" name="Freeform 41"/>
            <p:cNvSpPr/>
            <p:nvPr/>
          </p:nvSpPr>
          <p:spPr>
            <a:xfrm>
              <a:off x="881180" y="1477152"/>
              <a:ext cx="213784" cy="278785"/>
            </a:xfrm>
            <a:custGeom>
              <a:avLst/>
              <a:gdLst/>
              <a:ahLst/>
              <a:cxnLst/>
              <a:rect l="0" t="0" r="0" b="0"/>
              <a:pathLst>
                <a:path w="213784" h="278785">
                  <a:moveTo>
                    <a:pt x="3213" y="144236"/>
                  </a:moveTo>
                  <a:lnTo>
                    <a:pt x="40691" y="152570"/>
                  </a:lnTo>
                  <a:lnTo>
                    <a:pt x="75539" y="150995"/>
                  </a:lnTo>
                  <a:lnTo>
                    <a:pt x="97359" y="144900"/>
                  </a:lnTo>
                  <a:lnTo>
                    <a:pt x="150532" y="115323"/>
                  </a:lnTo>
                  <a:lnTo>
                    <a:pt x="165394" y="98631"/>
                  </a:lnTo>
                  <a:lnTo>
                    <a:pt x="174730" y="78344"/>
                  </a:lnTo>
                  <a:lnTo>
                    <a:pt x="178879" y="53729"/>
                  </a:lnTo>
                  <a:lnTo>
                    <a:pt x="174483" y="33431"/>
                  </a:lnTo>
                  <a:lnTo>
                    <a:pt x="170036" y="24743"/>
                  </a:lnTo>
                  <a:lnTo>
                    <a:pt x="155735" y="11969"/>
                  </a:lnTo>
                  <a:lnTo>
                    <a:pt x="136512" y="3562"/>
                  </a:lnTo>
                  <a:lnTo>
                    <a:pt x="99381" y="0"/>
                  </a:lnTo>
                  <a:lnTo>
                    <a:pt x="61083" y="7003"/>
                  </a:lnTo>
                  <a:lnTo>
                    <a:pt x="42191" y="17343"/>
                  </a:lnTo>
                  <a:lnTo>
                    <a:pt x="18402" y="41907"/>
                  </a:lnTo>
                  <a:lnTo>
                    <a:pt x="2124" y="71413"/>
                  </a:lnTo>
                  <a:lnTo>
                    <a:pt x="0" y="91983"/>
                  </a:lnTo>
                  <a:lnTo>
                    <a:pt x="2579" y="144963"/>
                  </a:lnTo>
                  <a:lnTo>
                    <a:pt x="14204" y="183446"/>
                  </a:lnTo>
                  <a:lnTo>
                    <a:pt x="45850" y="235491"/>
                  </a:lnTo>
                  <a:lnTo>
                    <a:pt x="60768" y="250304"/>
                  </a:lnTo>
                  <a:lnTo>
                    <a:pt x="109145" y="273266"/>
                  </a:lnTo>
                  <a:lnTo>
                    <a:pt x="145865" y="278784"/>
                  </a:lnTo>
                  <a:lnTo>
                    <a:pt x="169559" y="273835"/>
                  </a:lnTo>
                  <a:lnTo>
                    <a:pt x="213783" y="249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39974" y="1485932"/>
              <a:ext cx="228731" cy="218312"/>
            </a:xfrm>
            <a:custGeom>
              <a:avLst/>
              <a:gdLst/>
              <a:ahLst/>
              <a:cxnLst/>
              <a:rect l="0" t="0" r="0" b="0"/>
              <a:pathLst>
                <a:path w="228731" h="218312">
                  <a:moveTo>
                    <a:pt x="112917" y="156513"/>
                  </a:moveTo>
                  <a:lnTo>
                    <a:pt x="136941" y="101468"/>
                  </a:lnTo>
                  <a:lnTo>
                    <a:pt x="141142" y="76677"/>
                  </a:lnTo>
                  <a:lnTo>
                    <a:pt x="136770" y="53180"/>
                  </a:lnTo>
                  <a:lnTo>
                    <a:pt x="114899" y="9500"/>
                  </a:lnTo>
                  <a:lnTo>
                    <a:pt x="106049" y="3522"/>
                  </a:lnTo>
                  <a:lnTo>
                    <a:pt x="83738" y="0"/>
                  </a:lnTo>
                  <a:lnTo>
                    <a:pt x="61344" y="5453"/>
                  </a:lnTo>
                  <a:lnTo>
                    <a:pt x="40863" y="16846"/>
                  </a:lnTo>
                  <a:lnTo>
                    <a:pt x="17348" y="42991"/>
                  </a:lnTo>
                  <a:lnTo>
                    <a:pt x="6881" y="62775"/>
                  </a:lnTo>
                  <a:lnTo>
                    <a:pt x="0" y="104822"/>
                  </a:lnTo>
                  <a:lnTo>
                    <a:pt x="6081" y="154621"/>
                  </a:lnTo>
                  <a:lnTo>
                    <a:pt x="21667" y="198253"/>
                  </a:lnTo>
                  <a:lnTo>
                    <a:pt x="27517" y="208906"/>
                  </a:lnTo>
                  <a:lnTo>
                    <a:pt x="36096" y="214839"/>
                  </a:lnTo>
                  <a:lnTo>
                    <a:pt x="58107" y="218311"/>
                  </a:lnTo>
                  <a:lnTo>
                    <a:pt x="77249" y="212834"/>
                  </a:lnTo>
                  <a:lnTo>
                    <a:pt x="108601" y="190255"/>
                  </a:lnTo>
                  <a:lnTo>
                    <a:pt x="124636" y="164561"/>
                  </a:lnTo>
                  <a:lnTo>
                    <a:pt x="133299" y="124221"/>
                  </a:lnTo>
                  <a:lnTo>
                    <a:pt x="135864" y="124457"/>
                  </a:lnTo>
                  <a:lnTo>
                    <a:pt x="173305" y="173186"/>
                  </a:lnTo>
                  <a:lnTo>
                    <a:pt x="193178" y="181471"/>
                  </a:lnTo>
                  <a:lnTo>
                    <a:pt x="228730" y="188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424234" y="1483806"/>
              <a:ext cx="133984" cy="172211"/>
            </a:xfrm>
            <a:custGeom>
              <a:avLst/>
              <a:gdLst/>
              <a:ahLst/>
              <a:cxnLst/>
              <a:rect l="0" t="0" r="0" b="0"/>
              <a:pathLst>
                <a:path w="133984" h="172211">
                  <a:moveTo>
                    <a:pt x="112926" y="42826"/>
                  </a:moveTo>
                  <a:lnTo>
                    <a:pt x="118515" y="26058"/>
                  </a:lnTo>
                  <a:lnTo>
                    <a:pt x="117822" y="18779"/>
                  </a:lnTo>
                  <a:lnTo>
                    <a:pt x="110813" y="4452"/>
                  </a:lnTo>
                  <a:lnTo>
                    <a:pt x="103328" y="866"/>
                  </a:lnTo>
                  <a:lnTo>
                    <a:pt x="82534" y="0"/>
                  </a:lnTo>
                  <a:lnTo>
                    <a:pt x="50109" y="11679"/>
                  </a:lnTo>
                  <a:lnTo>
                    <a:pt x="23864" y="29958"/>
                  </a:lnTo>
                  <a:lnTo>
                    <a:pt x="6859" y="55781"/>
                  </a:lnTo>
                  <a:lnTo>
                    <a:pt x="0" y="91248"/>
                  </a:lnTo>
                  <a:lnTo>
                    <a:pt x="4635" y="114649"/>
                  </a:lnTo>
                  <a:lnTo>
                    <a:pt x="20399" y="144435"/>
                  </a:lnTo>
                  <a:lnTo>
                    <a:pt x="34368" y="159345"/>
                  </a:lnTo>
                  <a:lnTo>
                    <a:pt x="52275" y="169872"/>
                  </a:lnTo>
                  <a:lnTo>
                    <a:pt x="75052" y="172210"/>
                  </a:lnTo>
                  <a:lnTo>
                    <a:pt x="98433" y="168180"/>
                  </a:lnTo>
                  <a:lnTo>
                    <a:pt x="133983" y="148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79274" y="1273948"/>
              <a:ext cx="189514" cy="389555"/>
            </a:xfrm>
            <a:custGeom>
              <a:avLst/>
              <a:gdLst/>
              <a:ahLst/>
              <a:cxnLst/>
              <a:rect l="0" t="0" r="0" b="0"/>
              <a:pathLst>
                <a:path w="189514" h="389555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21331" y="170127"/>
                  </a:lnTo>
                  <a:lnTo>
                    <a:pt x="28547" y="221593"/>
                  </a:lnTo>
                  <a:lnTo>
                    <a:pt x="33805" y="270768"/>
                  </a:lnTo>
                  <a:lnTo>
                    <a:pt x="46062" y="323716"/>
                  </a:lnTo>
                  <a:lnTo>
                    <a:pt x="48256" y="325775"/>
                  </a:lnTo>
                  <a:lnTo>
                    <a:pt x="60663" y="265836"/>
                  </a:lnTo>
                  <a:lnTo>
                    <a:pt x="67126" y="243321"/>
                  </a:lnTo>
                  <a:lnTo>
                    <a:pt x="73996" y="235914"/>
                  </a:lnTo>
                  <a:lnTo>
                    <a:pt x="94109" y="227683"/>
                  </a:lnTo>
                  <a:lnTo>
                    <a:pt x="103683" y="228997"/>
                  </a:lnTo>
                  <a:lnTo>
                    <a:pt x="120561" y="239817"/>
                  </a:lnTo>
                  <a:lnTo>
                    <a:pt x="149290" y="268123"/>
                  </a:lnTo>
                  <a:lnTo>
                    <a:pt x="167443" y="309416"/>
                  </a:lnTo>
                  <a:lnTo>
                    <a:pt x="186305" y="372221"/>
                  </a:lnTo>
                  <a:lnTo>
                    <a:pt x="18951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84601" y="1589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21641" y="1295005"/>
              <a:ext cx="356062" cy="254564"/>
            </a:xfrm>
            <a:custGeom>
              <a:avLst/>
              <a:gdLst/>
              <a:ahLst/>
              <a:cxnLst/>
              <a:rect l="0" t="0" r="0" b="0"/>
              <a:pathLst>
                <a:path w="356062" h="254564">
                  <a:moveTo>
                    <a:pt x="10400" y="0"/>
                  </a:moveTo>
                  <a:lnTo>
                    <a:pt x="3164" y="27556"/>
                  </a:lnTo>
                  <a:lnTo>
                    <a:pt x="522" y="83778"/>
                  </a:lnTo>
                  <a:lnTo>
                    <a:pt x="0" y="140291"/>
                  </a:lnTo>
                  <a:lnTo>
                    <a:pt x="5499" y="182467"/>
                  </a:lnTo>
                  <a:lnTo>
                    <a:pt x="14461" y="204319"/>
                  </a:lnTo>
                  <a:lnTo>
                    <a:pt x="39278" y="237411"/>
                  </a:lnTo>
                  <a:lnTo>
                    <a:pt x="65360" y="253748"/>
                  </a:lnTo>
                  <a:lnTo>
                    <a:pt x="75116" y="254563"/>
                  </a:lnTo>
                  <a:lnTo>
                    <a:pt x="95315" y="249230"/>
                  </a:lnTo>
                  <a:lnTo>
                    <a:pt x="109751" y="235941"/>
                  </a:lnTo>
                  <a:lnTo>
                    <a:pt x="128551" y="198814"/>
                  </a:lnTo>
                  <a:lnTo>
                    <a:pt x="147116" y="135784"/>
                  </a:lnTo>
                  <a:lnTo>
                    <a:pt x="150677" y="122108"/>
                  </a:lnTo>
                  <a:lnTo>
                    <a:pt x="153051" y="117670"/>
                  </a:lnTo>
                  <a:lnTo>
                    <a:pt x="154634" y="119391"/>
                  </a:lnTo>
                  <a:lnTo>
                    <a:pt x="162763" y="150185"/>
                  </a:lnTo>
                  <a:lnTo>
                    <a:pt x="191558" y="210814"/>
                  </a:lnTo>
                  <a:lnTo>
                    <a:pt x="205558" y="225496"/>
                  </a:lnTo>
                  <a:lnTo>
                    <a:pt x="236291" y="240339"/>
                  </a:lnTo>
                  <a:lnTo>
                    <a:pt x="248731" y="244454"/>
                  </a:lnTo>
                  <a:lnTo>
                    <a:pt x="275032" y="242787"/>
                  </a:lnTo>
                  <a:lnTo>
                    <a:pt x="288597" y="239067"/>
                  </a:lnTo>
                  <a:lnTo>
                    <a:pt x="298810" y="233077"/>
                  </a:lnTo>
                  <a:lnTo>
                    <a:pt x="333588" y="188317"/>
                  </a:lnTo>
                  <a:lnTo>
                    <a:pt x="348835" y="157573"/>
                  </a:lnTo>
                  <a:lnTo>
                    <a:pt x="356061" y="107338"/>
                  </a:lnTo>
                  <a:lnTo>
                    <a:pt x="354369" y="58594"/>
                  </a:lnTo>
                  <a:lnTo>
                    <a:pt x="347312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26535" y="1263419"/>
              <a:ext cx="174046" cy="263214"/>
            </a:xfrm>
            <a:custGeom>
              <a:avLst/>
              <a:gdLst/>
              <a:ahLst/>
              <a:cxnLst/>
              <a:rect l="0" t="0" r="0" b="0"/>
              <a:pathLst>
                <a:path w="174046" h="263214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102552"/>
                  </a:lnTo>
                  <a:lnTo>
                    <a:pt x="23665" y="158081"/>
                  </a:lnTo>
                  <a:lnTo>
                    <a:pt x="31646" y="214110"/>
                  </a:lnTo>
                  <a:lnTo>
                    <a:pt x="41126" y="250614"/>
                  </a:lnTo>
                  <a:lnTo>
                    <a:pt x="44488" y="254813"/>
                  </a:lnTo>
                  <a:lnTo>
                    <a:pt x="47899" y="254104"/>
                  </a:lnTo>
                  <a:lnTo>
                    <a:pt x="51343" y="250121"/>
                  </a:lnTo>
                  <a:lnTo>
                    <a:pt x="60444" y="197393"/>
                  </a:lnTo>
                  <a:lnTo>
                    <a:pt x="67404" y="173128"/>
                  </a:lnTo>
                  <a:lnTo>
                    <a:pt x="78296" y="154545"/>
                  </a:lnTo>
                  <a:lnTo>
                    <a:pt x="86815" y="149823"/>
                  </a:lnTo>
                  <a:lnTo>
                    <a:pt x="108760" y="147697"/>
                  </a:lnTo>
                  <a:lnTo>
                    <a:pt x="127872" y="153771"/>
                  </a:lnTo>
                  <a:lnTo>
                    <a:pt x="136244" y="158666"/>
                  </a:lnTo>
                  <a:lnTo>
                    <a:pt x="148666" y="173464"/>
                  </a:lnTo>
                  <a:lnTo>
                    <a:pt x="166172" y="211559"/>
                  </a:lnTo>
                  <a:lnTo>
                    <a:pt x="174045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59777" y="1368812"/>
              <a:ext cx="204016" cy="157992"/>
            </a:xfrm>
            <a:custGeom>
              <a:avLst/>
              <a:gdLst/>
              <a:ahLst/>
              <a:cxnLst/>
              <a:rect l="0" t="0" r="0" b="0"/>
              <a:pathLst>
                <a:path w="204016" h="157992">
                  <a:moveTo>
                    <a:pt x="77673" y="84120"/>
                  </a:moveTo>
                  <a:lnTo>
                    <a:pt x="86006" y="46642"/>
                  </a:lnTo>
                  <a:lnTo>
                    <a:pt x="86738" y="34568"/>
                  </a:lnTo>
                  <a:lnTo>
                    <a:pt x="81312" y="14914"/>
                  </a:lnTo>
                  <a:lnTo>
                    <a:pt x="76590" y="6397"/>
                  </a:lnTo>
                  <a:lnTo>
                    <a:pt x="69932" y="1889"/>
                  </a:lnTo>
                  <a:lnTo>
                    <a:pt x="53176" y="0"/>
                  </a:lnTo>
                  <a:lnTo>
                    <a:pt x="37150" y="6179"/>
                  </a:lnTo>
                  <a:lnTo>
                    <a:pt x="29601" y="11102"/>
                  </a:lnTo>
                  <a:lnTo>
                    <a:pt x="18093" y="25932"/>
                  </a:lnTo>
                  <a:lnTo>
                    <a:pt x="1174" y="64047"/>
                  </a:lnTo>
                  <a:lnTo>
                    <a:pt x="0" y="84558"/>
                  </a:lnTo>
                  <a:lnTo>
                    <a:pt x="4547" y="105372"/>
                  </a:lnTo>
                  <a:lnTo>
                    <a:pt x="20261" y="135650"/>
                  </a:lnTo>
                  <a:lnTo>
                    <a:pt x="33050" y="152256"/>
                  </a:lnTo>
                  <a:lnTo>
                    <a:pt x="40905" y="156450"/>
                  </a:lnTo>
                  <a:lnTo>
                    <a:pt x="58992" y="157991"/>
                  </a:lnTo>
                  <a:lnTo>
                    <a:pt x="75610" y="151657"/>
                  </a:lnTo>
                  <a:lnTo>
                    <a:pt x="83317" y="146692"/>
                  </a:lnTo>
                  <a:lnTo>
                    <a:pt x="95000" y="131817"/>
                  </a:lnTo>
                  <a:lnTo>
                    <a:pt x="102921" y="112338"/>
                  </a:lnTo>
                  <a:lnTo>
                    <a:pt x="106442" y="88082"/>
                  </a:lnTo>
                  <a:lnTo>
                    <a:pt x="108551" y="83252"/>
                  </a:lnTo>
                  <a:lnTo>
                    <a:pt x="111126" y="83542"/>
                  </a:lnTo>
                  <a:lnTo>
                    <a:pt x="148589" y="123307"/>
                  </a:lnTo>
                  <a:lnTo>
                    <a:pt x="157706" y="126622"/>
                  </a:lnTo>
                  <a:lnTo>
                    <a:pt x="204015" y="126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08102" y="1179191"/>
              <a:ext cx="39919" cy="368499"/>
            </a:xfrm>
            <a:custGeom>
              <a:avLst/>
              <a:gdLst/>
              <a:ahLst/>
              <a:cxnLst/>
              <a:rect l="0" t="0" r="0" b="0"/>
              <a:pathLst>
                <a:path w="39919" h="368499">
                  <a:moveTo>
                    <a:pt x="8333" y="0"/>
                  </a:moveTo>
                  <a:lnTo>
                    <a:pt x="0" y="54145"/>
                  </a:lnTo>
                  <a:lnTo>
                    <a:pt x="1574" y="92082"/>
                  </a:lnTo>
                  <a:lnTo>
                    <a:pt x="12587" y="147521"/>
                  </a:lnTo>
                  <a:lnTo>
                    <a:pt x="22591" y="197608"/>
                  </a:lnTo>
                  <a:lnTo>
                    <a:pt x="28047" y="259699"/>
                  </a:lnTo>
                  <a:lnTo>
                    <a:pt x="32244" y="320837"/>
                  </a:lnTo>
                  <a:lnTo>
                    <a:pt x="3991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11150" y="1316062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14281" y="0"/>
                  </a:lnTo>
                  <a:lnTo>
                    <a:pt x="155151" y="5589"/>
                  </a:lnTo>
                  <a:lnTo>
                    <a:pt x="97241" y="9553"/>
                  </a:lnTo>
                  <a:lnTo>
                    <a:pt x="36929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68815" y="1316062"/>
              <a:ext cx="307493" cy="179521"/>
            </a:xfrm>
            <a:custGeom>
              <a:avLst/>
              <a:gdLst/>
              <a:ahLst/>
              <a:cxnLst/>
              <a:rect l="0" t="0" r="0" b="0"/>
              <a:pathLst>
                <a:path w="307493" h="179521">
                  <a:moveTo>
                    <a:pt x="5589" y="31585"/>
                  </a:moveTo>
                  <a:lnTo>
                    <a:pt x="0" y="48353"/>
                  </a:lnTo>
                  <a:lnTo>
                    <a:pt x="4441" y="99931"/>
                  </a:lnTo>
                  <a:lnTo>
                    <a:pt x="14477" y="134114"/>
                  </a:lnTo>
                  <a:lnTo>
                    <a:pt x="44902" y="174650"/>
                  </a:lnTo>
                  <a:lnTo>
                    <a:pt x="54024" y="178434"/>
                  </a:lnTo>
                  <a:lnTo>
                    <a:pt x="76639" y="179520"/>
                  </a:lnTo>
                  <a:lnTo>
                    <a:pt x="86881" y="175832"/>
                  </a:lnTo>
                  <a:lnTo>
                    <a:pt x="104499" y="162375"/>
                  </a:lnTo>
                  <a:lnTo>
                    <a:pt x="121983" y="135068"/>
                  </a:lnTo>
                  <a:lnTo>
                    <a:pt x="134573" y="99162"/>
                  </a:lnTo>
                  <a:lnTo>
                    <a:pt x="138371" y="94184"/>
                  </a:lnTo>
                  <a:lnTo>
                    <a:pt x="142074" y="94374"/>
                  </a:lnTo>
                  <a:lnTo>
                    <a:pt x="198485" y="157541"/>
                  </a:lnTo>
                  <a:lnTo>
                    <a:pt x="207886" y="164688"/>
                  </a:lnTo>
                  <a:lnTo>
                    <a:pt x="230809" y="172631"/>
                  </a:lnTo>
                  <a:lnTo>
                    <a:pt x="243473" y="174748"/>
                  </a:lnTo>
                  <a:lnTo>
                    <a:pt x="266903" y="170863"/>
                  </a:lnTo>
                  <a:lnTo>
                    <a:pt x="278064" y="166551"/>
                  </a:lnTo>
                  <a:lnTo>
                    <a:pt x="293585" y="152401"/>
                  </a:lnTo>
                  <a:lnTo>
                    <a:pt x="299362" y="143715"/>
                  </a:lnTo>
                  <a:lnTo>
                    <a:pt x="307492" y="109132"/>
                  </a:lnTo>
                  <a:lnTo>
                    <a:pt x="301833" y="49459"/>
                  </a:lnTo>
                  <a:lnTo>
                    <a:pt x="292756" y="16214"/>
                  </a:lnTo>
                  <a:lnTo>
                    <a:pt x="2793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57982" y="1366020"/>
              <a:ext cx="248133" cy="125507"/>
            </a:xfrm>
            <a:custGeom>
              <a:avLst/>
              <a:gdLst/>
              <a:ahLst/>
              <a:cxnLst/>
              <a:rect l="0" t="0" r="0" b="0"/>
              <a:pathLst>
                <a:path w="248133" h="125507">
                  <a:moveTo>
                    <a:pt x="90204" y="65855"/>
                  </a:moveTo>
                  <a:lnTo>
                    <a:pt x="95793" y="49088"/>
                  </a:lnTo>
                  <a:lnTo>
                    <a:pt x="95418" y="31497"/>
                  </a:lnTo>
                  <a:lnTo>
                    <a:pt x="93680" y="21893"/>
                  </a:lnTo>
                  <a:lnTo>
                    <a:pt x="89012" y="14320"/>
                  </a:lnTo>
                  <a:lnTo>
                    <a:pt x="74466" y="2786"/>
                  </a:lnTo>
                  <a:lnTo>
                    <a:pt x="53184" y="0"/>
                  </a:lnTo>
                  <a:lnTo>
                    <a:pt x="40957" y="895"/>
                  </a:lnTo>
                  <a:lnTo>
                    <a:pt x="21133" y="11248"/>
                  </a:lnTo>
                  <a:lnTo>
                    <a:pt x="12572" y="18922"/>
                  </a:lnTo>
                  <a:lnTo>
                    <a:pt x="3058" y="43046"/>
                  </a:lnTo>
                  <a:lnTo>
                    <a:pt x="0" y="70926"/>
                  </a:lnTo>
                  <a:lnTo>
                    <a:pt x="2540" y="95015"/>
                  </a:lnTo>
                  <a:lnTo>
                    <a:pt x="7195" y="104012"/>
                  </a:lnTo>
                  <a:lnTo>
                    <a:pt x="21726" y="117129"/>
                  </a:lnTo>
                  <a:lnTo>
                    <a:pt x="43002" y="123739"/>
                  </a:lnTo>
                  <a:lnTo>
                    <a:pt x="66886" y="125506"/>
                  </a:lnTo>
                  <a:lnTo>
                    <a:pt x="89199" y="122392"/>
                  </a:lnTo>
                  <a:lnTo>
                    <a:pt x="107695" y="110870"/>
                  </a:lnTo>
                  <a:lnTo>
                    <a:pt x="122544" y="94051"/>
                  </a:lnTo>
                  <a:lnTo>
                    <a:pt x="133043" y="74877"/>
                  </a:lnTo>
                  <a:lnTo>
                    <a:pt x="135370" y="54657"/>
                  </a:lnTo>
                  <a:lnTo>
                    <a:pt x="134352" y="44352"/>
                  </a:lnTo>
                  <a:lnTo>
                    <a:pt x="134844" y="40991"/>
                  </a:lnTo>
                  <a:lnTo>
                    <a:pt x="136342" y="42260"/>
                  </a:lnTo>
                  <a:lnTo>
                    <a:pt x="142295" y="51859"/>
                  </a:lnTo>
                  <a:lnTo>
                    <a:pt x="171775" y="83870"/>
                  </a:lnTo>
                  <a:lnTo>
                    <a:pt x="197821" y="99009"/>
                  </a:lnTo>
                  <a:lnTo>
                    <a:pt x="248132" y="10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87794" y="1244557"/>
              <a:ext cx="192890" cy="212434"/>
            </a:xfrm>
            <a:custGeom>
              <a:avLst/>
              <a:gdLst/>
              <a:ahLst/>
              <a:cxnLst/>
              <a:rect l="0" t="0" r="0" b="0"/>
              <a:pathLst>
                <a:path w="192890" h="212434">
                  <a:moveTo>
                    <a:pt x="113076" y="8334"/>
                  </a:moveTo>
                  <a:lnTo>
                    <a:pt x="75598" y="0"/>
                  </a:lnTo>
                  <a:lnTo>
                    <a:pt x="51966" y="1121"/>
                  </a:lnTo>
                  <a:lnTo>
                    <a:pt x="20100" y="14905"/>
                  </a:lnTo>
                  <a:lnTo>
                    <a:pt x="3123" y="27242"/>
                  </a:lnTo>
                  <a:lnTo>
                    <a:pt x="0" y="34977"/>
                  </a:lnTo>
                  <a:lnTo>
                    <a:pt x="258" y="43644"/>
                  </a:lnTo>
                  <a:lnTo>
                    <a:pt x="2769" y="52931"/>
                  </a:lnTo>
                  <a:lnTo>
                    <a:pt x="7952" y="60292"/>
                  </a:lnTo>
                  <a:lnTo>
                    <a:pt x="23071" y="71590"/>
                  </a:lnTo>
                  <a:lnTo>
                    <a:pt x="51313" y="84528"/>
                  </a:lnTo>
                  <a:lnTo>
                    <a:pt x="106768" y="92145"/>
                  </a:lnTo>
                  <a:lnTo>
                    <a:pt x="141623" y="101667"/>
                  </a:lnTo>
                  <a:lnTo>
                    <a:pt x="182404" y="131903"/>
                  </a:lnTo>
                  <a:lnTo>
                    <a:pt x="190682" y="151771"/>
                  </a:lnTo>
                  <a:lnTo>
                    <a:pt x="192889" y="163620"/>
                  </a:lnTo>
                  <a:lnTo>
                    <a:pt x="189103" y="186144"/>
                  </a:lnTo>
                  <a:lnTo>
                    <a:pt x="184818" y="197064"/>
                  </a:lnTo>
                  <a:lnTo>
                    <a:pt x="177281" y="204344"/>
                  </a:lnTo>
                  <a:lnTo>
                    <a:pt x="156430" y="212433"/>
                  </a:lnTo>
                  <a:lnTo>
                    <a:pt x="97680" y="210390"/>
                  </a:lnTo>
                  <a:lnTo>
                    <a:pt x="39377" y="208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16767" y="1126549"/>
              <a:ext cx="29329" cy="368498"/>
            </a:xfrm>
            <a:custGeom>
              <a:avLst/>
              <a:gdLst/>
              <a:ahLst/>
              <a:cxnLst/>
              <a:rect l="0" t="0" r="0" b="0"/>
              <a:pathLst>
                <a:path w="29329" h="368498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11452" y="151117"/>
                  </a:lnTo>
                  <a:lnTo>
                    <a:pt x="18211" y="208552"/>
                  </a:lnTo>
                  <a:lnTo>
                    <a:pt x="26084" y="269183"/>
                  </a:lnTo>
                  <a:lnTo>
                    <a:pt x="29328" y="328256"/>
                  </a:lnTo>
                  <a:lnTo>
                    <a:pt x="2105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69367" y="1285935"/>
              <a:ext cx="242157" cy="9071"/>
            </a:xfrm>
            <a:custGeom>
              <a:avLst/>
              <a:gdLst/>
              <a:ahLst/>
              <a:cxnLst/>
              <a:rect l="0" t="0" r="0" b="0"/>
              <a:pathLst>
                <a:path w="242157" h="9071">
                  <a:moveTo>
                    <a:pt x="242156" y="9070"/>
                  </a:moveTo>
                  <a:lnTo>
                    <a:pt x="183539" y="5"/>
                  </a:lnTo>
                  <a:lnTo>
                    <a:pt x="128195" y="0"/>
                  </a:lnTo>
                  <a:lnTo>
                    <a:pt x="65271" y="6932"/>
                  </a:lnTo>
                  <a:lnTo>
                    <a:pt x="27919" y="8436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16462" y="1094963"/>
              <a:ext cx="353031" cy="391328"/>
            </a:xfrm>
            <a:custGeom>
              <a:avLst/>
              <a:gdLst/>
              <a:ahLst/>
              <a:cxnLst/>
              <a:rect l="0" t="0" r="0" b="0"/>
              <a:pathLst>
                <a:path w="353031" h="391328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0149" y="91015"/>
                  </a:lnTo>
                  <a:lnTo>
                    <a:pt x="19939" y="149410"/>
                  </a:lnTo>
                  <a:lnTo>
                    <a:pt x="33727" y="210317"/>
                  </a:lnTo>
                  <a:lnTo>
                    <a:pt x="44212" y="262748"/>
                  </a:lnTo>
                  <a:lnTo>
                    <a:pt x="58236" y="319923"/>
                  </a:lnTo>
                  <a:lnTo>
                    <a:pt x="66682" y="381259"/>
                  </a:lnTo>
                  <a:lnTo>
                    <a:pt x="65035" y="388704"/>
                  </a:lnTo>
                  <a:lnTo>
                    <a:pt x="61598" y="391327"/>
                  </a:lnTo>
                  <a:lnTo>
                    <a:pt x="56966" y="390736"/>
                  </a:lnTo>
                  <a:lnTo>
                    <a:pt x="52709" y="386833"/>
                  </a:lnTo>
                  <a:lnTo>
                    <a:pt x="41128" y="363402"/>
                  </a:lnTo>
                  <a:lnTo>
                    <a:pt x="29854" y="311036"/>
                  </a:lnTo>
                  <a:lnTo>
                    <a:pt x="30716" y="268024"/>
                  </a:lnTo>
                  <a:lnTo>
                    <a:pt x="32869" y="255892"/>
                  </a:lnTo>
                  <a:lnTo>
                    <a:pt x="44620" y="236172"/>
                  </a:lnTo>
                  <a:lnTo>
                    <a:pt x="52667" y="227638"/>
                  </a:lnTo>
                  <a:lnTo>
                    <a:pt x="61541" y="224289"/>
                  </a:lnTo>
                  <a:lnTo>
                    <a:pt x="70967" y="224395"/>
                  </a:lnTo>
                  <a:lnTo>
                    <a:pt x="80760" y="226806"/>
                  </a:lnTo>
                  <a:lnTo>
                    <a:pt x="111310" y="246966"/>
                  </a:lnTo>
                  <a:lnTo>
                    <a:pt x="159430" y="305749"/>
                  </a:lnTo>
                  <a:lnTo>
                    <a:pt x="175304" y="348216"/>
                  </a:lnTo>
                  <a:lnTo>
                    <a:pt x="179564" y="352637"/>
                  </a:lnTo>
                  <a:lnTo>
                    <a:pt x="183574" y="349735"/>
                  </a:lnTo>
                  <a:lnTo>
                    <a:pt x="204004" y="314229"/>
                  </a:lnTo>
                  <a:lnTo>
                    <a:pt x="223235" y="300315"/>
                  </a:lnTo>
                  <a:lnTo>
                    <a:pt x="247380" y="291401"/>
                  </a:lnTo>
                  <a:lnTo>
                    <a:pt x="309251" y="279620"/>
                  </a:lnTo>
                  <a:lnTo>
                    <a:pt x="315655" y="272981"/>
                  </a:lnTo>
                  <a:lnTo>
                    <a:pt x="318754" y="263876"/>
                  </a:lnTo>
                  <a:lnTo>
                    <a:pt x="319651" y="253126"/>
                  </a:lnTo>
                  <a:lnTo>
                    <a:pt x="315570" y="244790"/>
                  </a:lnTo>
                  <a:lnTo>
                    <a:pt x="298556" y="232408"/>
                  </a:lnTo>
                  <a:lnTo>
                    <a:pt x="272277" y="229245"/>
                  </a:lnTo>
                  <a:lnTo>
                    <a:pt x="257081" y="230039"/>
                  </a:lnTo>
                  <a:lnTo>
                    <a:pt x="230837" y="240280"/>
                  </a:lnTo>
                  <a:lnTo>
                    <a:pt x="218925" y="247924"/>
                  </a:lnTo>
                  <a:lnTo>
                    <a:pt x="210985" y="257700"/>
                  </a:lnTo>
                  <a:lnTo>
                    <a:pt x="202161" y="281040"/>
                  </a:lnTo>
                  <a:lnTo>
                    <a:pt x="202783" y="320487"/>
                  </a:lnTo>
                  <a:lnTo>
                    <a:pt x="210604" y="341701"/>
                  </a:lnTo>
                  <a:lnTo>
                    <a:pt x="215966" y="350633"/>
                  </a:lnTo>
                  <a:lnTo>
                    <a:pt x="231281" y="363677"/>
                  </a:lnTo>
                  <a:lnTo>
                    <a:pt x="275298" y="381583"/>
                  </a:lnTo>
                  <a:lnTo>
                    <a:pt x="298595" y="382892"/>
                  </a:lnTo>
                  <a:lnTo>
                    <a:pt x="35303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27115" y="1126549"/>
              <a:ext cx="58233" cy="336913"/>
            </a:xfrm>
            <a:custGeom>
              <a:avLst/>
              <a:gdLst/>
              <a:ahLst/>
              <a:cxnLst/>
              <a:rect l="0" t="0" r="0" b="0"/>
              <a:pathLst>
                <a:path w="58233" h="336913">
                  <a:moveTo>
                    <a:pt x="5589" y="0"/>
                  </a:moveTo>
                  <a:lnTo>
                    <a:pt x="0" y="16767"/>
                  </a:lnTo>
                  <a:lnTo>
                    <a:pt x="4442" y="80261"/>
                  </a:lnTo>
                  <a:lnTo>
                    <a:pt x="13308" y="142194"/>
                  </a:lnTo>
                  <a:lnTo>
                    <a:pt x="23344" y="188361"/>
                  </a:lnTo>
                  <a:lnTo>
                    <a:pt x="33727" y="242594"/>
                  </a:lnTo>
                  <a:lnTo>
                    <a:pt x="47715" y="300907"/>
                  </a:lnTo>
                  <a:lnTo>
                    <a:pt x="5823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27419" y="1212972"/>
              <a:ext cx="210571" cy="29391"/>
            </a:xfrm>
            <a:custGeom>
              <a:avLst/>
              <a:gdLst/>
              <a:ahLst/>
              <a:cxnLst/>
              <a:rect l="0" t="0" r="0" b="0"/>
              <a:pathLst>
                <a:path w="210571" h="29391">
                  <a:moveTo>
                    <a:pt x="210570" y="8333"/>
                  </a:moveTo>
                  <a:lnTo>
                    <a:pt x="161639" y="0"/>
                  </a:lnTo>
                  <a:lnTo>
                    <a:pt x="102509" y="3828"/>
                  </a:lnTo>
                  <a:lnTo>
                    <a:pt x="46939" y="15849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52611" y="1318989"/>
              <a:ext cx="156131" cy="179136"/>
            </a:xfrm>
            <a:custGeom>
              <a:avLst/>
              <a:gdLst/>
              <a:ahLst/>
              <a:cxnLst/>
              <a:rect l="0" t="0" r="0" b="0"/>
              <a:pathLst>
                <a:path w="156131" h="179136">
                  <a:moveTo>
                    <a:pt x="101192" y="18130"/>
                  </a:moveTo>
                  <a:lnTo>
                    <a:pt x="90013" y="6951"/>
                  </a:lnTo>
                  <a:lnTo>
                    <a:pt x="72048" y="1463"/>
                  </a:lnTo>
                  <a:lnTo>
                    <a:pt x="60705" y="0"/>
                  </a:lnTo>
                  <a:lnTo>
                    <a:pt x="41864" y="4613"/>
                  </a:lnTo>
                  <a:lnTo>
                    <a:pt x="25691" y="15632"/>
                  </a:lnTo>
                  <a:lnTo>
                    <a:pt x="10704" y="32227"/>
                  </a:lnTo>
                  <a:lnTo>
                    <a:pt x="2484" y="54421"/>
                  </a:lnTo>
                  <a:lnTo>
                    <a:pt x="0" y="78713"/>
                  </a:lnTo>
                  <a:lnTo>
                    <a:pt x="2795" y="101208"/>
                  </a:lnTo>
                  <a:lnTo>
                    <a:pt x="16535" y="133602"/>
                  </a:lnTo>
                  <a:lnTo>
                    <a:pt x="35424" y="159839"/>
                  </a:lnTo>
                  <a:lnTo>
                    <a:pt x="61428" y="176841"/>
                  </a:lnTo>
                  <a:lnTo>
                    <a:pt x="81180" y="179135"/>
                  </a:lnTo>
                  <a:lnTo>
                    <a:pt x="101656" y="175085"/>
                  </a:lnTo>
                  <a:lnTo>
                    <a:pt x="122455" y="165487"/>
                  </a:lnTo>
                  <a:lnTo>
                    <a:pt x="137159" y="150302"/>
                  </a:lnTo>
                  <a:lnTo>
                    <a:pt x="156130" y="111958"/>
                  </a:lnTo>
                  <a:lnTo>
                    <a:pt x="154465" y="88297"/>
                  </a:lnTo>
                  <a:lnTo>
                    <a:pt x="144756" y="64523"/>
                  </a:lnTo>
                  <a:lnTo>
                    <a:pt x="128742" y="46158"/>
                  </a:lnTo>
                  <a:lnTo>
                    <a:pt x="99996" y="28254"/>
                  </a:lnTo>
                  <a:lnTo>
                    <a:pt x="69606" y="18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80338" y="1189720"/>
              <a:ext cx="31393" cy="315856"/>
            </a:xfrm>
            <a:custGeom>
              <a:avLst/>
              <a:gdLst/>
              <a:ahLst/>
              <a:cxnLst/>
              <a:rect l="0" t="0" r="0" b="0"/>
              <a:pathLst>
                <a:path w="31393" h="315856">
                  <a:moveTo>
                    <a:pt x="10335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5995"/>
                  </a:lnTo>
                  <a:lnTo>
                    <a:pt x="5434" y="206133"/>
                  </a:lnTo>
                  <a:lnTo>
                    <a:pt x="17773" y="260213"/>
                  </a:lnTo>
                  <a:lnTo>
                    <a:pt x="3139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74860" y="128447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5" y="3120"/>
                  </a:lnTo>
                  <a:lnTo>
                    <a:pt x="93605" y="16789"/>
                  </a:lnTo>
                  <a:lnTo>
                    <a:pt x="3621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10826" y="1344963"/>
              <a:ext cx="269403" cy="173808"/>
            </a:xfrm>
            <a:custGeom>
              <a:avLst/>
              <a:gdLst/>
              <a:ahLst/>
              <a:cxnLst/>
              <a:rect l="0" t="0" r="0" b="0"/>
              <a:pathLst>
                <a:path w="269403" h="173808">
                  <a:moveTo>
                    <a:pt x="143060" y="65855"/>
                  </a:moveTo>
                  <a:lnTo>
                    <a:pt x="122816" y="21893"/>
                  </a:lnTo>
                  <a:lnTo>
                    <a:pt x="107157" y="8102"/>
                  </a:lnTo>
                  <a:lnTo>
                    <a:pt x="98067" y="2786"/>
                  </a:lnTo>
                  <a:lnTo>
                    <a:pt x="78609" y="0"/>
                  </a:lnTo>
                  <a:lnTo>
                    <a:pt x="58263" y="3831"/>
                  </a:lnTo>
                  <a:lnTo>
                    <a:pt x="37522" y="13332"/>
                  </a:lnTo>
                  <a:lnTo>
                    <a:pt x="11703" y="37425"/>
                  </a:lnTo>
                  <a:lnTo>
                    <a:pt x="2791" y="59849"/>
                  </a:lnTo>
                  <a:lnTo>
                    <a:pt x="0" y="84243"/>
                  </a:lnTo>
                  <a:lnTo>
                    <a:pt x="2659" y="106783"/>
                  </a:lnTo>
                  <a:lnTo>
                    <a:pt x="16321" y="139203"/>
                  </a:lnTo>
                  <a:lnTo>
                    <a:pt x="31750" y="154216"/>
                  </a:lnTo>
                  <a:lnTo>
                    <a:pt x="70250" y="173386"/>
                  </a:lnTo>
                  <a:lnTo>
                    <a:pt x="80482" y="173807"/>
                  </a:lnTo>
                  <a:lnTo>
                    <a:pt x="101210" y="168036"/>
                  </a:lnTo>
                  <a:lnTo>
                    <a:pt x="115881" y="154553"/>
                  </a:lnTo>
                  <a:lnTo>
                    <a:pt x="134832" y="117301"/>
                  </a:lnTo>
                  <a:lnTo>
                    <a:pt x="139914" y="113020"/>
                  </a:lnTo>
                  <a:lnTo>
                    <a:pt x="145642" y="112507"/>
                  </a:lnTo>
                  <a:lnTo>
                    <a:pt x="151800" y="114504"/>
                  </a:lnTo>
                  <a:lnTo>
                    <a:pt x="164882" y="129201"/>
                  </a:lnTo>
                  <a:lnTo>
                    <a:pt x="179665" y="148991"/>
                  </a:lnTo>
                  <a:lnTo>
                    <a:pt x="197933" y="165585"/>
                  </a:lnTo>
                  <a:lnTo>
                    <a:pt x="208888" y="169777"/>
                  </a:lnTo>
                  <a:lnTo>
                    <a:pt x="233538" y="171314"/>
                  </a:lnTo>
                  <a:lnTo>
                    <a:pt x="250732" y="168098"/>
                  </a:lnTo>
                  <a:lnTo>
                    <a:pt x="269402" y="16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61366" y="1168663"/>
              <a:ext cx="50448" cy="410612"/>
            </a:xfrm>
            <a:custGeom>
              <a:avLst/>
              <a:gdLst/>
              <a:ahLst/>
              <a:cxnLst/>
              <a:rect l="0" t="0" r="0" b="0"/>
              <a:pathLst>
                <a:path w="50448" h="410612">
                  <a:moveTo>
                    <a:pt x="8333" y="0"/>
                  </a:moveTo>
                  <a:lnTo>
                    <a:pt x="0" y="48931"/>
                  </a:lnTo>
                  <a:lnTo>
                    <a:pt x="1574" y="99896"/>
                  </a:lnTo>
                  <a:lnTo>
                    <a:pt x="6331" y="153211"/>
                  </a:lnTo>
                  <a:lnTo>
                    <a:pt x="13527" y="207558"/>
                  </a:lnTo>
                  <a:lnTo>
                    <a:pt x="17281" y="258031"/>
                  </a:lnTo>
                  <a:lnTo>
                    <a:pt x="26955" y="313921"/>
                  </a:lnTo>
                  <a:lnTo>
                    <a:pt x="40131" y="368809"/>
                  </a:lnTo>
                  <a:lnTo>
                    <a:pt x="5044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71958" y="1288704"/>
              <a:ext cx="150468" cy="212272"/>
            </a:xfrm>
            <a:custGeom>
              <a:avLst/>
              <a:gdLst/>
              <a:ahLst/>
              <a:cxnLst/>
              <a:rect l="0" t="0" r="0" b="0"/>
              <a:pathLst>
                <a:path w="150468" h="212272">
                  <a:moveTo>
                    <a:pt x="129410" y="48415"/>
                  </a:moveTo>
                  <a:lnTo>
                    <a:pt x="119834" y="24368"/>
                  </a:lnTo>
                  <a:lnTo>
                    <a:pt x="109166" y="10041"/>
                  </a:lnTo>
                  <a:lnTo>
                    <a:pt x="90387" y="2114"/>
                  </a:lnTo>
                  <a:lnTo>
                    <a:pt x="78828" y="0"/>
                  </a:lnTo>
                  <a:lnTo>
                    <a:pt x="56626" y="3890"/>
                  </a:lnTo>
                  <a:lnTo>
                    <a:pt x="45793" y="8203"/>
                  </a:lnTo>
                  <a:lnTo>
                    <a:pt x="27515" y="25474"/>
                  </a:lnTo>
                  <a:lnTo>
                    <a:pt x="2308" y="69100"/>
                  </a:lnTo>
                  <a:lnTo>
                    <a:pt x="0" y="90363"/>
                  </a:lnTo>
                  <a:lnTo>
                    <a:pt x="8051" y="143788"/>
                  </a:lnTo>
                  <a:lnTo>
                    <a:pt x="17371" y="167232"/>
                  </a:lnTo>
                  <a:lnTo>
                    <a:pt x="23131" y="176759"/>
                  </a:lnTo>
                  <a:lnTo>
                    <a:pt x="53596" y="201346"/>
                  </a:lnTo>
                  <a:lnTo>
                    <a:pt x="78947" y="209971"/>
                  </a:lnTo>
                  <a:lnTo>
                    <a:pt x="92259" y="212271"/>
                  </a:lnTo>
                  <a:lnTo>
                    <a:pt x="116408" y="208587"/>
                  </a:lnTo>
                  <a:lnTo>
                    <a:pt x="150467" y="19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79424" y="1315513"/>
              <a:ext cx="181096" cy="201168"/>
            </a:xfrm>
            <a:custGeom>
              <a:avLst/>
              <a:gdLst/>
              <a:ahLst/>
              <a:cxnLst/>
              <a:rect l="0" t="0" r="0" b="0"/>
              <a:pathLst>
                <a:path w="181096" h="201168">
                  <a:moveTo>
                    <a:pt x="100928" y="21606"/>
                  </a:moveTo>
                  <a:lnTo>
                    <a:pt x="95339" y="4838"/>
                  </a:lnTo>
                  <a:lnTo>
                    <a:pt x="89014" y="1069"/>
                  </a:lnTo>
                  <a:lnTo>
                    <a:pt x="69506" y="0"/>
                  </a:lnTo>
                  <a:lnTo>
                    <a:pt x="37806" y="11565"/>
                  </a:lnTo>
                  <a:lnTo>
                    <a:pt x="11776" y="35398"/>
                  </a:lnTo>
                  <a:lnTo>
                    <a:pt x="2813" y="60881"/>
                  </a:lnTo>
                  <a:lnTo>
                    <a:pt x="0" y="89364"/>
                  </a:lnTo>
                  <a:lnTo>
                    <a:pt x="2648" y="113722"/>
                  </a:lnTo>
                  <a:lnTo>
                    <a:pt x="16306" y="147165"/>
                  </a:lnTo>
                  <a:lnTo>
                    <a:pt x="35171" y="173712"/>
                  </a:lnTo>
                  <a:lnTo>
                    <a:pt x="61168" y="196396"/>
                  </a:lnTo>
                  <a:lnTo>
                    <a:pt x="70912" y="200134"/>
                  </a:lnTo>
                  <a:lnTo>
                    <a:pt x="91097" y="201167"/>
                  </a:lnTo>
                  <a:lnTo>
                    <a:pt x="122191" y="195172"/>
                  </a:lnTo>
                  <a:lnTo>
                    <a:pt x="148042" y="180397"/>
                  </a:lnTo>
                  <a:lnTo>
                    <a:pt x="170520" y="155613"/>
                  </a:lnTo>
                  <a:lnTo>
                    <a:pt x="178651" y="133027"/>
                  </a:lnTo>
                  <a:lnTo>
                    <a:pt x="181095" y="108561"/>
                  </a:lnTo>
                  <a:lnTo>
                    <a:pt x="178282" y="85989"/>
                  </a:lnTo>
                  <a:lnTo>
                    <a:pt x="170012" y="67378"/>
                  </a:lnTo>
                  <a:lnTo>
                    <a:pt x="145640" y="36366"/>
                  </a:lnTo>
                  <a:lnTo>
                    <a:pt x="132109" y="28166"/>
                  </a:lnTo>
                  <a:lnTo>
                    <a:pt x="111456" y="21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08827" y="1316062"/>
              <a:ext cx="145318" cy="164260"/>
            </a:xfrm>
            <a:custGeom>
              <a:avLst/>
              <a:gdLst/>
              <a:ahLst/>
              <a:cxnLst/>
              <a:rect l="0" t="0" r="0" b="0"/>
              <a:pathLst>
                <a:path w="145318" h="164260">
                  <a:moveTo>
                    <a:pt x="113680" y="0"/>
                  </a:moveTo>
                  <a:lnTo>
                    <a:pt x="64749" y="0"/>
                  </a:lnTo>
                  <a:lnTo>
                    <a:pt x="11208" y="5589"/>
                  </a:lnTo>
                  <a:lnTo>
                    <a:pt x="4422" y="11915"/>
                  </a:lnTo>
                  <a:lnTo>
                    <a:pt x="1067" y="20811"/>
                  </a:lnTo>
                  <a:lnTo>
                    <a:pt x="0" y="31422"/>
                  </a:lnTo>
                  <a:lnTo>
                    <a:pt x="2799" y="39665"/>
                  </a:lnTo>
                  <a:lnTo>
                    <a:pt x="15267" y="51944"/>
                  </a:lnTo>
                  <a:lnTo>
                    <a:pt x="53037" y="69359"/>
                  </a:lnTo>
                  <a:lnTo>
                    <a:pt x="112396" y="87628"/>
                  </a:lnTo>
                  <a:lnTo>
                    <a:pt x="139297" y="103822"/>
                  </a:lnTo>
                  <a:lnTo>
                    <a:pt x="143626" y="111329"/>
                  </a:lnTo>
                  <a:lnTo>
                    <a:pt x="145317" y="129028"/>
                  </a:lnTo>
                  <a:lnTo>
                    <a:pt x="141790" y="137491"/>
                  </a:lnTo>
                  <a:lnTo>
                    <a:pt x="128513" y="153134"/>
                  </a:lnTo>
                  <a:lnTo>
                    <a:pt x="107795" y="161646"/>
                  </a:lnTo>
                  <a:lnTo>
                    <a:pt x="84158" y="164259"/>
                  </a:lnTo>
                  <a:lnTo>
                    <a:pt x="53461" y="159153"/>
                  </a:lnTo>
                  <a:lnTo>
                    <a:pt x="29453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38971" y="1158134"/>
              <a:ext cx="41465" cy="347442"/>
            </a:xfrm>
            <a:custGeom>
              <a:avLst/>
              <a:gdLst/>
              <a:ahLst/>
              <a:cxnLst/>
              <a:rect l="0" t="0" r="0" b="0"/>
              <a:pathLst>
                <a:path w="41465" h="347442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2662" y="142876"/>
                  </a:lnTo>
                  <a:lnTo>
                    <a:pt x="10860" y="194412"/>
                  </a:lnTo>
                  <a:lnTo>
                    <a:pt x="20698" y="247897"/>
                  </a:lnTo>
                  <a:lnTo>
                    <a:pt x="28913" y="307891"/>
                  </a:lnTo>
                  <a:lnTo>
                    <a:pt x="4146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33036" y="1316062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954" y="0"/>
                  </a:lnTo>
                  <a:lnTo>
                    <a:pt x="112007" y="5589"/>
                  </a:lnTo>
                  <a:lnTo>
                    <a:pt x="56094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28081" y="1144587"/>
              <a:ext cx="125472" cy="234647"/>
            </a:xfrm>
            <a:custGeom>
              <a:avLst/>
              <a:gdLst/>
              <a:ahLst/>
              <a:cxnLst/>
              <a:rect l="0" t="0" r="0" b="0"/>
              <a:pathLst>
                <a:path w="125472" h="234647">
                  <a:moveTo>
                    <a:pt x="10281" y="13547"/>
                  </a:moveTo>
                  <a:lnTo>
                    <a:pt x="21460" y="2369"/>
                  </a:lnTo>
                  <a:lnTo>
                    <a:pt x="42545" y="0"/>
                  </a:lnTo>
                  <a:lnTo>
                    <a:pt x="98153" y="8012"/>
                  </a:lnTo>
                  <a:lnTo>
                    <a:pt x="108637" y="13366"/>
                  </a:lnTo>
                  <a:lnTo>
                    <a:pt x="123405" y="28675"/>
                  </a:lnTo>
                  <a:lnTo>
                    <a:pt x="125471" y="36500"/>
                  </a:lnTo>
                  <a:lnTo>
                    <a:pt x="124509" y="44057"/>
                  </a:lnTo>
                  <a:lnTo>
                    <a:pt x="121529" y="51435"/>
                  </a:lnTo>
                  <a:lnTo>
                    <a:pt x="105738" y="62752"/>
                  </a:lnTo>
                  <a:lnTo>
                    <a:pt x="51318" y="84454"/>
                  </a:lnTo>
                  <a:lnTo>
                    <a:pt x="25790" y="96144"/>
                  </a:lnTo>
                  <a:lnTo>
                    <a:pt x="8206" y="112258"/>
                  </a:lnTo>
                  <a:lnTo>
                    <a:pt x="1878" y="121469"/>
                  </a:lnTo>
                  <a:lnTo>
                    <a:pt x="0" y="129948"/>
                  </a:lnTo>
                  <a:lnTo>
                    <a:pt x="1087" y="137941"/>
                  </a:lnTo>
                  <a:lnTo>
                    <a:pt x="24046" y="193285"/>
                  </a:lnTo>
                  <a:lnTo>
                    <a:pt x="41867" y="234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59419" y="1473989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10529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260792" y="2284683"/>
            <a:ext cx="1074199" cy="1116022"/>
            <a:chOff x="3260792" y="2284683"/>
            <a:chExt cx="1074199" cy="1116022"/>
          </a:xfrm>
        </p:grpSpPr>
        <p:sp>
          <p:nvSpPr>
            <p:cNvPr id="73" name="Freeform 72"/>
            <p:cNvSpPr/>
            <p:nvPr/>
          </p:nvSpPr>
          <p:spPr>
            <a:xfrm>
              <a:off x="3260792" y="2284683"/>
              <a:ext cx="361012" cy="492037"/>
            </a:xfrm>
            <a:custGeom>
              <a:avLst/>
              <a:gdLst/>
              <a:ahLst/>
              <a:cxnLst/>
              <a:rect l="0" t="0" r="0" b="0"/>
              <a:pathLst>
                <a:path w="361012" h="492037">
                  <a:moveTo>
                    <a:pt x="76741" y="0"/>
                  </a:moveTo>
                  <a:lnTo>
                    <a:pt x="73622" y="42692"/>
                  </a:lnTo>
                  <a:lnTo>
                    <a:pt x="57613" y="102069"/>
                  </a:lnTo>
                  <a:lnTo>
                    <a:pt x="33622" y="143644"/>
                  </a:lnTo>
                  <a:lnTo>
                    <a:pt x="26938" y="151915"/>
                  </a:lnTo>
                  <a:lnTo>
                    <a:pt x="23652" y="152750"/>
                  </a:lnTo>
                  <a:lnTo>
                    <a:pt x="22631" y="148627"/>
                  </a:lnTo>
                  <a:lnTo>
                    <a:pt x="32311" y="104061"/>
                  </a:lnTo>
                  <a:lnTo>
                    <a:pt x="54412" y="52482"/>
                  </a:lnTo>
                  <a:lnTo>
                    <a:pt x="73895" y="26599"/>
                  </a:lnTo>
                  <a:lnTo>
                    <a:pt x="100074" y="9701"/>
                  </a:lnTo>
                  <a:lnTo>
                    <a:pt x="122987" y="7432"/>
                  </a:lnTo>
                  <a:lnTo>
                    <a:pt x="146428" y="11492"/>
                  </a:lnTo>
                  <a:lnTo>
                    <a:pt x="164645" y="21096"/>
                  </a:lnTo>
                  <a:lnTo>
                    <a:pt x="188055" y="45245"/>
                  </a:lnTo>
                  <a:lnTo>
                    <a:pt x="212557" y="103503"/>
                  </a:lnTo>
                  <a:lnTo>
                    <a:pt x="220708" y="139462"/>
                  </a:lnTo>
                  <a:lnTo>
                    <a:pt x="223462" y="199124"/>
                  </a:lnTo>
                  <a:lnTo>
                    <a:pt x="222836" y="258829"/>
                  </a:lnTo>
                  <a:lnTo>
                    <a:pt x="212661" y="315683"/>
                  </a:lnTo>
                  <a:lnTo>
                    <a:pt x="199386" y="371973"/>
                  </a:lnTo>
                  <a:lnTo>
                    <a:pt x="177093" y="425813"/>
                  </a:lnTo>
                  <a:lnTo>
                    <a:pt x="143235" y="469040"/>
                  </a:lnTo>
                  <a:lnTo>
                    <a:pt x="116720" y="485376"/>
                  </a:lnTo>
                  <a:lnTo>
                    <a:pt x="81048" y="492036"/>
                  </a:lnTo>
                  <a:lnTo>
                    <a:pt x="46432" y="488420"/>
                  </a:lnTo>
                  <a:lnTo>
                    <a:pt x="27785" y="479898"/>
                  </a:lnTo>
                  <a:lnTo>
                    <a:pt x="19538" y="474350"/>
                  </a:lnTo>
                  <a:lnTo>
                    <a:pt x="7254" y="458827"/>
                  </a:lnTo>
                  <a:lnTo>
                    <a:pt x="2340" y="449774"/>
                  </a:lnTo>
                  <a:lnTo>
                    <a:pt x="0" y="430357"/>
                  </a:lnTo>
                  <a:lnTo>
                    <a:pt x="4030" y="410029"/>
                  </a:lnTo>
                  <a:lnTo>
                    <a:pt x="13620" y="389296"/>
                  </a:lnTo>
                  <a:lnTo>
                    <a:pt x="28800" y="374622"/>
                  </a:lnTo>
                  <a:lnTo>
                    <a:pt x="48415" y="365371"/>
                  </a:lnTo>
                  <a:lnTo>
                    <a:pt x="84596" y="361332"/>
                  </a:lnTo>
                  <a:lnTo>
                    <a:pt x="119233" y="368194"/>
                  </a:lnTo>
                  <a:lnTo>
                    <a:pt x="180458" y="391869"/>
                  </a:lnTo>
                  <a:lnTo>
                    <a:pt x="237582" y="407335"/>
                  </a:lnTo>
                  <a:lnTo>
                    <a:pt x="291396" y="409965"/>
                  </a:lnTo>
                  <a:lnTo>
                    <a:pt x="343395" y="402193"/>
                  </a:lnTo>
                  <a:lnTo>
                    <a:pt x="36101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46550" y="2307204"/>
              <a:ext cx="220665" cy="395237"/>
            </a:xfrm>
            <a:custGeom>
              <a:avLst/>
              <a:gdLst/>
              <a:ahLst/>
              <a:cxnLst/>
              <a:rect l="0" t="0" r="0" b="0"/>
              <a:pathLst>
                <a:path w="220665" h="395237">
                  <a:moveTo>
                    <a:pt x="164766" y="9065"/>
                  </a:moveTo>
                  <a:lnTo>
                    <a:pt x="106149" y="9065"/>
                  </a:lnTo>
                  <a:lnTo>
                    <a:pt x="46432" y="732"/>
                  </a:lnTo>
                  <a:lnTo>
                    <a:pt x="33234" y="0"/>
                  </a:lnTo>
                  <a:lnTo>
                    <a:pt x="23266" y="4192"/>
                  </a:lnTo>
                  <a:lnTo>
                    <a:pt x="15450" y="11665"/>
                  </a:lnTo>
                  <a:lnTo>
                    <a:pt x="4817" y="32447"/>
                  </a:lnTo>
                  <a:lnTo>
                    <a:pt x="0" y="69286"/>
                  </a:lnTo>
                  <a:lnTo>
                    <a:pt x="11296" y="124490"/>
                  </a:lnTo>
                  <a:lnTo>
                    <a:pt x="14997" y="174151"/>
                  </a:lnTo>
                  <a:lnTo>
                    <a:pt x="11244" y="197080"/>
                  </a:lnTo>
                  <a:lnTo>
                    <a:pt x="12115" y="201089"/>
                  </a:lnTo>
                  <a:lnTo>
                    <a:pt x="15036" y="200252"/>
                  </a:lnTo>
                  <a:lnTo>
                    <a:pt x="36534" y="179282"/>
                  </a:lnTo>
                  <a:lnTo>
                    <a:pt x="55911" y="172454"/>
                  </a:lnTo>
                  <a:lnTo>
                    <a:pt x="78951" y="170590"/>
                  </a:lnTo>
                  <a:lnTo>
                    <a:pt x="111653" y="177287"/>
                  </a:lnTo>
                  <a:lnTo>
                    <a:pt x="151025" y="199918"/>
                  </a:lnTo>
                  <a:lnTo>
                    <a:pt x="196069" y="243929"/>
                  </a:lnTo>
                  <a:lnTo>
                    <a:pt x="209094" y="265527"/>
                  </a:lnTo>
                  <a:lnTo>
                    <a:pt x="220664" y="308232"/>
                  </a:lnTo>
                  <a:lnTo>
                    <a:pt x="215278" y="355289"/>
                  </a:lnTo>
                  <a:lnTo>
                    <a:pt x="212479" y="366223"/>
                  </a:lnTo>
                  <a:lnTo>
                    <a:pt x="207103" y="374682"/>
                  </a:lnTo>
                  <a:lnTo>
                    <a:pt x="191771" y="387201"/>
                  </a:lnTo>
                  <a:lnTo>
                    <a:pt x="157819" y="395236"/>
                  </a:lnTo>
                  <a:lnTo>
                    <a:pt x="105595" y="389546"/>
                  </a:lnTo>
                  <a:lnTo>
                    <a:pt x="72364" y="379293"/>
                  </a:lnTo>
                  <a:lnTo>
                    <a:pt x="38424" y="356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46616" y="2337326"/>
              <a:ext cx="288375" cy="368135"/>
            </a:xfrm>
            <a:custGeom>
              <a:avLst/>
              <a:gdLst/>
              <a:ahLst/>
              <a:cxnLst/>
              <a:rect l="0" t="0" r="0" b="0"/>
              <a:pathLst>
                <a:path w="288375" h="368135">
                  <a:moveTo>
                    <a:pt x="91083" y="0"/>
                  </a:moveTo>
                  <a:lnTo>
                    <a:pt x="75442" y="17981"/>
                  </a:lnTo>
                  <a:lnTo>
                    <a:pt x="51476" y="74354"/>
                  </a:lnTo>
                  <a:lnTo>
                    <a:pt x="25888" y="126428"/>
                  </a:lnTo>
                  <a:lnTo>
                    <a:pt x="20714" y="131079"/>
                  </a:lnTo>
                  <a:lnTo>
                    <a:pt x="14924" y="131839"/>
                  </a:lnTo>
                  <a:lnTo>
                    <a:pt x="8725" y="130007"/>
                  </a:lnTo>
                  <a:lnTo>
                    <a:pt x="4592" y="124106"/>
                  </a:lnTo>
                  <a:lnTo>
                    <a:pt x="0" y="105071"/>
                  </a:lnTo>
                  <a:lnTo>
                    <a:pt x="4198" y="84133"/>
                  </a:lnTo>
                  <a:lnTo>
                    <a:pt x="25957" y="42095"/>
                  </a:lnTo>
                  <a:lnTo>
                    <a:pt x="42251" y="27288"/>
                  </a:lnTo>
                  <a:lnTo>
                    <a:pt x="81308" y="8250"/>
                  </a:lnTo>
                  <a:lnTo>
                    <a:pt x="105066" y="6786"/>
                  </a:lnTo>
                  <a:lnTo>
                    <a:pt x="152857" y="15379"/>
                  </a:lnTo>
                  <a:lnTo>
                    <a:pt x="161511" y="20781"/>
                  </a:lnTo>
                  <a:lnTo>
                    <a:pt x="174247" y="36142"/>
                  </a:lnTo>
                  <a:lnTo>
                    <a:pt x="180687" y="57787"/>
                  </a:lnTo>
                  <a:lnTo>
                    <a:pt x="182404" y="70110"/>
                  </a:lnTo>
                  <a:lnTo>
                    <a:pt x="178074" y="93161"/>
                  </a:lnTo>
                  <a:lnTo>
                    <a:pt x="162482" y="122750"/>
                  </a:lnTo>
                  <a:lnTo>
                    <a:pt x="148552" y="137614"/>
                  </a:lnTo>
                  <a:lnTo>
                    <a:pt x="130663" y="148119"/>
                  </a:lnTo>
                  <a:lnTo>
                    <a:pt x="126828" y="149049"/>
                  </a:lnTo>
                  <a:lnTo>
                    <a:pt x="126612" y="147329"/>
                  </a:lnTo>
                  <a:lnTo>
                    <a:pt x="128807" y="143843"/>
                  </a:lnTo>
                  <a:lnTo>
                    <a:pt x="143724" y="139969"/>
                  </a:lnTo>
                  <a:lnTo>
                    <a:pt x="164782" y="139417"/>
                  </a:lnTo>
                  <a:lnTo>
                    <a:pt x="217425" y="151706"/>
                  </a:lnTo>
                  <a:lnTo>
                    <a:pt x="235362" y="164521"/>
                  </a:lnTo>
                  <a:lnTo>
                    <a:pt x="271997" y="204203"/>
                  </a:lnTo>
                  <a:lnTo>
                    <a:pt x="281843" y="222948"/>
                  </a:lnTo>
                  <a:lnTo>
                    <a:pt x="288374" y="258821"/>
                  </a:lnTo>
                  <a:lnTo>
                    <a:pt x="284721" y="293497"/>
                  </a:lnTo>
                  <a:lnTo>
                    <a:pt x="276190" y="312157"/>
                  </a:lnTo>
                  <a:lnTo>
                    <a:pt x="251650" y="343201"/>
                  </a:lnTo>
                  <a:lnTo>
                    <a:pt x="225616" y="359182"/>
                  </a:lnTo>
                  <a:lnTo>
                    <a:pt x="175803" y="366657"/>
                  </a:lnTo>
                  <a:lnTo>
                    <a:pt x="113970" y="368134"/>
                  </a:lnTo>
                  <a:lnTo>
                    <a:pt x="61939" y="362837"/>
                  </a:lnTo>
                  <a:lnTo>
                    <a:pt x="27912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22577" y="3021678"/>
              <a:ext cx="9879" cy="379027"/>
            </a:xfrm>
            <a:custGeom>
              <a:avLst/>
              <a:gdLst/>
              <a:ahLst/>
              <a:cxnLst/>
              <a:rect l="0" t="0" r="0" b="0"/>
              <a:pathLst>
                <a:path w="9879" h="379027">
                  <a:moveTo>
                    <a:pt x="9878" y="0"/>
                  </a:moveTo>
                  <a:lnTo>
                    <a:pt x="2643" y="27557"/>
                  </a:lnTo>
                  <a:lnTo>
                    <a:pt x="0" y="83779"/>
                  </a:lnTo>
                  <a:lnTo>
                    <a:pt x="6671" y="147124"/>
                  </a:lnTo>
                  <a:lnTo>
                    <a:pt x="9245" y="203800"/>
                  </a:lnTo>
                  <a:lnTo>
                    <a:pt x="9753" y="265385"/>
                  </a:lnTo>
                  <a:lnTo>
                    <a:pt x="9854" y="322610"/>
                  </a:lnTo>
                  <a:lnTo>
                    <a:pt x="987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987859" y="3042735"/>
              <a:ext cx="255126" cy="255723"/>
            </a:xfrm>
            <a:custGeom>
              <a:avLst/>
              <a:gdLst/>
              <a:ahLst/>
              <a:cxnLst/>
              <a:rect l="0" t="0" r="0" b="0"/>
              <a:pathLst>
                <a:path w="255126" h="255723">
                  <a:moveTo>
                    <a:pt x="255125" y="157928"/>
                  </a:moveTo>
                  <a:lnTo>
                    <a:pt x="201250" y="175886"/>
                  </a:lnTo>
                  <a:lnTo>
                    <a:pt x="139203" y="203804"/>
                  </a:lnTo>
                  <a:lnTo>
                    <a:pt x="76131" y="235068"/>
                  </a:lnTo>
                  <a:lnTo>
                    <a:pt x="23497" y="255722"/>
                  </a:lnTo>
                  <a:lnTo>
                    <a:pt x="15309" y="253540"/>
                  </a:lnTo>
                  <a:lnTo>
                    <a:pt x="8680" y="247406"/>
                  </a:lnTo>
                  <a:lnTo>
                    <a:pt x="3091" y="238637"/>
                  </a:lnTo>
                  <a:lnTo>
                    <a:pt x="0" y="216415"/>
                  </a:lnTo>
                  <a:lnTo>
                    <a:pt x="3696" y="190941"/>
                  </a:lnTo>
                  <a:lnTo>
                    <a:pt x="22013" y="136460"/>
                  </a:lnTo>
                  <a:lnTo>
                    <a:pt x="37243" y="80638"/>
                  </a:lnTo>
                  <a:lnTo>
                    <a:pt x="52686" y="34126"/>
                  </a:lnTo>
                  <a:lnTo>
                    <a:pt x="761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747937" y="3158549"/>
            <a:ext cx="1779317" cy="389555"/>
            <a:chOff x="2747937" y="3158549"/>
            <a:chExt cx="1779317" cy="389555"/>
          </a:xfrm>
        </p:grpSpPr>
        <p:sp>
          <p:nvSpPr>
            <p:cNvPr id="79" name="Freeform 78"/>
            <p:cNvSpPr/>
            <p:nvPr/>
          </p:nvSpPr>
          <p:spPr>
            <a:xfrm>
              <a:off x="2958507" y="3158549"/>
              <a:ext cx="157929" cy="200042"/>
            </a:xfrm>
            <a:custGeom>
              <a:avLst/>
              <a:gdLst/>
              <a:ahLst/>
              <a:cxnLst/>
              <a:rect l="0" t="0" r="0" b="0"/>
              <a:pathLst>
                <a:path w="157929" h="200042">
                  <a:moveTo>
                    <a:pt x="157928" y="0"/>
                  </a:moveTo>
                  <a:lnTo>
                    <a:pt x="115266" y="54114"/>
                  </a:lnTo>
                  <a:lnTo>
                    <a:pt x="73652" y="112823"/>
                  </a:lnTo>
                  <a:lnTo>
                    <a:pt x="18716" y="17184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937450" y="3190134"/>
              <a:ext cx="200043" cy="157929"/>
            </a:xfrm>
            <a:custGeom>
              <a:avLst/>
              <a:gdLst/>
              <a:ahLst/>
              <a:cxnLst/>
              <a:rect l="0" t="0" r="0" b="0"/>
              <a:pathLst>
                <a:path w="200043" h="157929">
                  <a:moveTo>
                    <a:pt x="0" y="0"/>
                  </a:moveTo>
                  <a:lnTo>
                    <a:pt x="43963" y="20244"/>
                  </a:lnTo>
                  <a:lnTo>
                    <a:pt x="105084" y="73805"/>
                  </a:lnTo>
                  <a:lnTo>
                    <a:pt x="159996" y="131904"/>
                  </a:lnTo>
                  <a:lnTo>
                    <a:pt x="200042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47937" y="3527046"/>
              <a:ext cx="1779317" cy="21058"/>
            </a:xfrm>
            <a:custGeom>
              <a:avLst/>
              <a:gdLst/>
              <a:ahLst/>
              <a:cxnLst/>
              <a:rect l="0" t="0" r="0" b="0"/>
              <a:pathLst>
                <a:path w="1779317" h="21058">
                  <a:moveTo>
                    <a:pt x="1779316" y="21057"/>
                  </a:moveTo>
                  <a:lnTo>
                    <a:pt x="1741838" y="12724"/>
                  </a:lnTo>
                  <a:lnTo>
                    <a:pt x="1684001" y="3582"/>
                  </a:lnTo>
                  <a:lnTo>
                    <a:pt x="1631114" y="708"/>
                  </a:lnTo>
                  <a:lnTo>
                    <a:pt x="1570018" y="140"/>
                  </a:lnTo>
                  <a:lnTo>
                    <a:pt x="1513361" y="42"/>
                  </a:lnTo>
                  <a:lnTo>
                    <a:pt x="1457709" y="12"/>
                  </a:lnTo>
                  <a:lnTo>
                    <a:pt x="1398586" y="4"/>
                  </a:lnTo>
                  <a:lnTo>
                    <a:pt x="1336615" y="1"/>
                  </a:lnTo>
                  <a:lnTo>
                    <a:pt x="1273799" y="1"/>
                  </a:lnTo>
                  <a:lnTo>
                    <a:pt x="1228649" y="0"/>
                  </a:lnTo>
                  <a:lnTo>
                    <a:pt x="1181286" y="0"/>
                  </a:lnTo>
                  <a:lnTo>
                    <a:pt x="1132939" y="0"/>
                  </a:lnTo>
                  <a:lnTo>
                    <a:pt x="1084156" y="0"/>
                  </a:lnTo>
                  <a:lnTo>
                    <a:pt x="1035178" y="0"/>
                  </a:lnTo>
                  <a:lnTo>
                    <a:pt x="986114" y="0"/>
                  </a:lnTo>
                  <a:lnTo>
                    <a:pt x="937012" y="0"/>
                  </a:lnTo>
                  <a:lnTo>
                    <a:pt x="887893" y="0"/>
                  </a:lnTo>
                  <a:lnTo>
                    <a:pt x="838766" y="0"/>
                  </a:lnTo>
                  <a:lnTo>
                    <a:pt x="789636" y="0"/>
                  </a:lnTo>
                  <a:lnTo>
                    <a:pt x="740504" y="0"/>
                  </a:lnTo>
                  <a:lnTo>
                    <a:pt x="691372" y="0"/>
                  </a:lnTo>
                  <a:lnTo>
                    <a:pt x="634440" y="5589"/>
                  </a:lnTo>
                  <a:lnTo>
                    <a:pt x="571168" y="9065"/>
                  </a:lnTo>
                  <a:lnTo>
                    <a:pt x="527594" y="9878"/>
                  </a:lnTo>
                  <a:lnTo>
                    <a:pt x="469840" y="10336"/>
                  </a:lnTo>
                  <a:lnTo>
                    <a:pt x="416852" y="10472"/>
                  </a:lnTo>
                  <a:lnTo>
                    <a:pt x="362938" y="10512"/>
                  </a:lnTo>
                  <a:lnTo>
                    <a:pt x="311089" y="10524"/>
                  </a:lnTo>
                  <a:lnTo>
                    <a:pt x="251272" y="10527"/>
                  </a:lnTo>
                  <a:lnTo>
                    <a:pt x="192214" y="10528"/>
                  </a:lnTo>
                  <a:lnTo>
                    <a:pt x="137671" y="10529"/>
                  </a:lnTo>
                  <a:lnTo>
                    <a:pt x="84466" y="10529"/>
                  </a:lnTo>
                  <a:lnTo>
                    <a:pt x="25264" y="1611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676807" y="4257852"/>
            <a:ext cx="2819854" cy="1294796"/>
            <a:chOff x="4676807" y="4257852"/>
            <a:chExt cx="2819854" cy="1294796"/>
          </a:xfrm>
        </p:grpSpPr>
        <p:sp>
          <p:nvSpPr>
            <p:cNvPr id="83" name="Freeform 82"/>
            <p:cNvSpPr/>
            <p:nvPr/>
          </p:nvSpPr>
          <p:spPr>
            <a:xfrm>
              <a:off x="5202459" y="4633521"/>
              <a:ext cx="279929" cy="462735"/>
            </a:xfrm>
            <a:custGeom>
              <a:avLst/>
              <a:gdLst/>
              <a:ahLst/>
              <a:cxnLst/>
              <a:rect l="0" t="0" r="0" b="0"/>
              <a:pathLst>
                <a:path w="279929" h="462735">
                  <a:moveTo>
                    <a:pt x="200042" y="87391"/>
                  </a:moveTo>
                  <a:lnTo>
                    <a:pt x="205631" y="70624"/>
                  </a:lnTo>
                  <a:lnTo>
                    <a:pt x="205255" y="53032"/>
                  </a:lnTo>
                  <a:lnTo>
                    <a:pt x="203517" y="43428"/>
                  </a:lnTo>
                  <a:lnTo>
                    <a:pt x="192228" y="26518"/>
                  </a:lnTo>
                  <a:lnTo>
                    <a:pt x="174343" y="12373"/>
                  </a:lnTo>
                  <a:lnTo>
                    <a:pt x="150796" y="2187"/>
                  </a:lnTo>
                  <a:lnTo>
                    <a:pt x="127852" y="0"/>
                  </a:lnTo>
                  <a:lnTo>
                    <a:pt x="78938" y="8127"/>
                  </a:lnTo>
                  <a:lnTo>
                    <a:pt x="58090" y="20577"/>
                  </a:lnTo>
                  <a:lnTo>
                    <a:pt x="25643" y="57166"/>
                  </a:lnTo>
                  <a:lnTo>
                    <a:pt x="9418" y="93383"/>
                  </a:lnTo>
                  <a:lnTo>
                    <a:pt x="7305" y="116961"/>
                  </a:lnTo>
                  <a:lnTo>
                    <a:pt x="11436" y="137968"/>
                  </a:lnTo>
                  <a:lnTo>
                    <a:pt x="26915" y="162948"/>
                  </a:lnTo>
                  <a:lnTo>
                    <a:pt x="47489" y="183998"/>
                  </a:lnTo>
                  <a:lnTo>
                    <a:pt x="105757" y="209770"/>
                  </a:lnTo>
                  <a:lnTo>
                    <a:pt x="168498" y="232411"/>
                  </a:lnTo>
                  <a:lnTo>
                    <a:pt x="221104" y="263477"/>
                  </a:lnTo>
                  <a:lnTo>
                    <a:pt x="262289" y="309494"/>
                  </a:lnTo>
                  <a:lnTo>
                    <a:pt x="274501" y="331163"/>
                  </a:lnTo>
                  <a:lnTo>
                    <a:pt x="279928" y="356391"/>
                  </a:lnTo>
                  <a:lnTo>
                    <a:pt x="277394" y="391313"/>
                  </a:lnTo>
                  <a:lnTo>
                    <a:pt x="263646" y="423887"/>
                  </a:lnTo>
                  <a:lnTo>
                    <a:pt x="248197" y="438936"/>
                  </a:lnTo>
                  <a:lnTo>
                    <a:pt x="216650" y="453985"/>
                  </a:lnTo>
                  <a:lnTo>
                    <a:pt x="174547" y="462734"/>
                  </a:lnTo>
                  <a:lnTo>
                    <a:pt x="125028" y="462206"/>
                  </a:lnTo>
                  <a:lnTo>
                    <a:pt x="67071" y="451547"/>
                  </a:lnTo>
                  <a:lnTo>
                    <a:pt x="17282" y="434722"/>
                  </a:lnTo>
                  <a:lnTo>
                    <a:pt x="0" y="4243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43792" y="4562985"/>
              <a:ext cx="26456" cy="536954"/>
            </a:xfrm>
            <a:custGeom>
              <a:avLst/>
              <a:gdLst/>
              <a:ahLst/>
              <a:cxnLst/>
              <a:rect l="0" t="0" r="0" b="0"/>
              <a:pathLst>
                <a:path w="26456" h="536954">
                  <a:moveTo>
                    <a:pt x="6066" y="0"/>
                  </a:moveTo>
                  <a:lnTo>
                    <a:pt x="0" y="35961"/>
                  </a:lnTo>
                  <a:lnTo>
                    <a:pt x="3749" y="89813"/>
                  </a:lnTo>
                  <a:lnTo>
                    <a:pt x="6549" y="152433"/>
                  </a:lnTo>
                  <a:lnTo>
                    <a:pt x="13098" y="199973"/>
                  </a:lnTo>
                  <a:lnTo>
                    <a:pt x="15041" y="241345"/>
                  </a:lnTo>
                  <a:lnTo>
                    <a:pt x="15904" y="287029"/>
                  </a:lnTo>
                  <a:lnTo>
                    <a:pt x="19510" y="349427"/>
                  </a:lnTo>
                  <a:lnTo>
                    <a:pt x="24868" y="403791"/>
                  </a:lnTo>
                  <a:lnTo>
                    <a:pt x="26455" y="458113"/>
                  </a:lnTo>
                  <a:lnTo>
                    <a:pt x="19800" y="520852"/>
                  </a:lnTo>
                  <a:lnTo>
                    <a:pt x="16595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65713" y="4657741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21057" y="0"/>
                  </a:moveTo>
                  <a:lnTo>
                    <a:pt x="13821" y="27556"/>
                  </a:lnTo>
                  <a:lnTo>
                    <a:pt x="14299" y="86898"/>
                  </a:lnTo>
                  <a:lnTo>
                    <a:pt x="15935" y="134542"/>
                  </a:lnTo>
                  <a:lnTo>
                    <a:pt x="12131" y="187653"/>
                  </a:lnTo>
                  <a:lnTo>
                    <a:pt x="11003" y="245894"/>
                  </a:lnTo>
                  <a:lnTo>
                    <a:pt x="10669" y="302145"/>
                  </a:lnTo>
                  <a:lnTo>
                    <a:pt x="10591" y="347196"/>
                  </a:lnTo>
                  <a:lnTo>
                    <a:pt x="10556" y="394515"/>
                  </a:lnTo>
                  <a:lnTo>
                    <a:pt x="4947" y="456015"/>
                  </a:lnTo>
                  <a:lnTo>
                    <a:pt x="977" y="517283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81527" y="5173638"/>
              <a:ext cx="65347" cy="178985"/>
            </a:xfrm>
            <a:custGeom>
              <a:avLst/>
              <a:gdLst/>
              <a:ahLst/>
              <a:cxnLst/>
              <a:rect l="0" t="0" r="0" b="0"/>
              <a:pathLst>
                <a:path w="65347" h="178985">
                  <a:moveTo>
                    <a:pt x="31585" y="0"/>
                  </a:moveTo>
                  <a:lnTo>
                    <a:pt x="48353" y="11178"/>
                  </a:lnTo>
                  <a:lnTo>
                    <a:pt x="59704" y="29144"/>
                  </a:lnTo>
                  <a:lnTo>
                    <a:pt x="64369" y="40486"/>
                  </a:lnTo>
                  <a:lnTo>
                    <a:pt x="65346" y="84395"/>
                  </a:lnTo>
                  <a:lnTo>
                    <a:pt x="52637" y="123272"/>
                  </a:lnTo>
                  <a:lnTo>
                    <a:pt x="34053" y="15142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61198" y="4660862"/>
              <a:ext cx="404037" cy="479898"/>
            </a:xfrm>
            <a:custGeom>
              <a:avLst/>
              <a:gdLst/>
              <a:ahLst/>
              <a:cxnLst/>
              <a:rect l="0" t="0" r="0" b="0"/>
              <a:pathLst>
                <a:path w="404037" h="479898">
                  <a:moveTo>
                    <a:pt x="199355" y="17936"/>
                  </a:moveTo>
                  <a:lnTo>
                    <a:pt x="188177" y="6758"/>
                  </a:lnTo>
                  <a:lnTo>
                    <a:pt x="170210" y="1270"/>
                  </a:lnTo>
                  <a:lnTo>
                    <a:pt x="147797" y="0"/>
                  </a:lnTo>
                  <a:lnTo>
                    <a:pt x="115448" y="7032"/>
                  </a:lnTo>
                  <a:lnTo>
                    <a:pt x="83636" y="24584"/>
                  </a:lnTo>
                  <a:lnTo>
                    <a:pt x="44565" y="61363"/>
                  </a:lnTo>
                  <a:lnTo>
                    <a:pt x="29954" y="82861"/>
                  </a:lnTo>
                  <a:lnTo>
                    <a:pt x="11042" y="134789"/>
                  </a:lnTo>
                  <a:lnTo>
                    <a:pt x="1630" y="195696"/>
                  </a:lnTo>
                  <a:lnTo>
                    <a:pt x="0" y="246731"/>
                  </a:lnTo>
                  <a:lnTo>
                    <a:pt x="5106" y="298897"/>
                  </a:lnTo>
                  <a:lnTo>
                    <a:pt x="17312" y="359350"/>
                  </a:lnTo>
                  <a:lnTo>
                    <a:pt x="34108" y="406300"/>
                  </a:lnTo>
                  <a:lnTo>
                    <a:pt x="66417" y="451571"/>
                  </a:lnTo>
                  <a:lnTo>
                    <a:pt x="80220" y="466466"/>
                  </a:lnTo>
                  <a:lnTo>
                    <a:pt x="100393" y="474646"/>
                  </a:lnTo>
                  <a:lnTo>
                    <a:pt x="151470" y="479897"/>
                  </a:lnTo>
                  <a:lnTo>
                    <a:pt x="205451" y="472529"/>
                  </a:lnTo>
                  <a:lnTo>
                    <a:pt x="267531" y="450819"/>
                  </a:lnTo>
                  <a:lnTo>
                    <a:pt x="324970" y="406264"/>
                  </a:lnTo>
                  <a:lnTo>
                    <a:pt x="362078" y="365134"/>
                  </a:lnTo>
                  <a:lnTo>
                    <a:pt x="384699" y="328130"/>
                  </a:lnTo>
                  <a:lnTo>
                    <a:pt x="397663" y="272534"/>
                  </a:lnTo>
                  <a:lnTo>
                    <a:pt x="404036" y="209560"/>
                  </a:lnTo>
                  <a:lnTo>
                    <a:pt x="394724" y="151714"/>
                  </a:lnTo>
                  <a:lnTo>
                    <a:pt x="379425" y="109306"/>
                  </a:lnTo>
                  <a:lnTo>
                    <a:pt x="354484" y="72695"/>
                  </a:lnTo>
                  <a:lnTo>
                    <a:pt x="313446" y="37288"/>
                  </a:lnTo>
                  <a:lnTo>
                    <a:pt x="273843" y="16131"/>
                  </a:lnTo>
                  <a:lnTo>
                    <a:pt x="227924" y="4273"/>
                  </a:lnTo>
                  <a:lnTo>
                    <a:pt x="182901" y="6442"/>
                  </a:lnTo>
                  <a:lnTo>
                    <a:pt x="157240" y="7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21840" y="4710384"/>
              <a:ext cx="17740" cy="463255"/>
            </a:xfrm>
            <a:custGeom>
              <a:avLst/>
              <a:gdLst/>
              <a:ahLst/>
              <a:cxnLst/>
              <a:rect l="0" t="0" r="0" b="0"/>
              <a:pathLst>
                <a:path w="17740" h="463255">
                  <a:moveTo>
                    <a:pt x="17739" y="0"/>
                  </a:moveTo>
                  <a:lnTo>
                    <a:pt x="9405" y="37478"/>
                  </a:lnTo>
                  <a:lnTo>
                    <a:pt x="7644" y="88901"/>
                  </a:lnTo>
                  <a:lnTo>
                    <a:pt x="7338" y="141375"/>
                  </a:lnTo>
                  <a:lnTo>
                    <a:pt x="0" y="199111"/>
                  </a:lnTo>
                  <a:lnTo>
                    <a:pt x="457" y="258176"/>
                  </a:lnTo>
                  <a:lnTo>
                    <a:pt x="5876" y="321099"/>
                  </a:lnTo>
                  <a:lnTo>
                    <a:pt x="6815" y="374990"/>
                  </a:lnTo>
                  <a:lnTo>
                    <a:pt x="7132" y="433687"/>
                  </a:lnTo>
                  <a:lnTo>
                    <a:pt x="721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52545" y="4676350"/>
              <a:ext cx="371345" cy="552991"/>
            </a:xfrm>
            <a:custGeom>
              <a:avLst/>
              <a:gdLst/>
              <a:ahLst/>
              <a:cxnLst/>
              <a:rect l="0" t="0" r="0" b="0"/>
              <a:pathLst>
                <a:path w="371345" h="552991">
                  <a:moveTo>
                    <a:pt x="76547" y="2448"/>
                  </a:moveTo>
                  <a:lnTo>
                    <a:pt x="52827" y="46410"/>
                  </a:lnTo>
                  <a:lnTo>
                    <a:pt x="42878" y="105781"/>
                  </a:lnTo>
                  <a:lnTo>
                    <a:pt x="30512" y="149462"/>
                  </a:lnTo>
                  <a:lnTo>
                    <a:pt x="28309" y="151930"/>
                  </a:lnTo>
                  <a:lnTo>
                    <a:pt x="26841" y="148896"/>
                  </a:lnTo>
                  <a:lnTo>
                    <a:pt x="26379" y="134216"/>
                  </a:lnTo>
                  <a:lnTo>
                    <a:pt x="33866" y="106221"/>
                  </a:lnTo>
                  <a:lnTo>
                    <a:pt x="71264" y="44430"/>
                  </a:lnTo>
                  <a:lnTo>
                    <a:pt x="99158" y="15277"/>
                  </a:lnTo>
                  <a:lnTo>
                    <a:pt x="119351" y="3081"/>
                  </a:lnTo>
                  <a:lnTo>
                    <a:pt x="140024" y="0"/>
                  </a:lnTo>
                  <a:lnTo>
                    <a:pt x="150451" y="816"/>
                  </a:lnTo>
                  <a:lnTo>
                    <a:pt x="158571" y="4870"/>
                  </a:lnTo>
                  <a:lnTo>
                    <a:pt x="189715" y="46267"/>
                  </a:lnTo>
                  <a:lnTo>
                    <a:pt x="208692" y="96588"/>
                  </a:lnTo>
                  <a:lnTo>
                    <a:pt x="218906" y="144725"/>
                  </a:lnTo>
                  <a:lnTo>
                    <a:pt x="223622" y="196033"/>
                  </a:lnTo>
                  <a:lnTo>
                    <a:pt x="229569" y="248280"/>
                  </a:lnTo>
                  <a:lnTo>
                    <a:pt x="224962" y="300805"/>
                  </a:lnTo>
                  <a:lnTo>
                    <a:pt x="216188" y="353413"/>
                  </a:lnTo>
                  <a:lnTo>
                    <a:pt x="206179" y="404875"/>
                  </a:lnTo>
                  <a:lnTo>
                    <a:pt x="193465" y="449109"/>
                  </a:lnTo>
                  <a:lnTo>
                    <a:pt x="154594" y="507017"/>
                  </a:lnTo>
                  <a:lnTo>
                    <a:pt x="127358" y="533576"/>
                  </a:lnTo>
                  <a:lnTo>
                    <a:pt x="91472" y="550673"/>
                  </a:lnTo>
                  <a:lnTo>
                    <a:pt x="64852" y="552990"/>
                  </a:lnTo>
                  <a:lnTo>
                    <a:pt x="39764" y="548950"/>
                  </a:lnTo>
                  <a:lnTo>
                    <a:pt x="20815" y="539356"/>
                  </a:lnTo>
                  <a:lnTo>
                    <a:pt x="7713" y="524174"/>
                  </a:lnTo>
                  <a:lnTo>
                    <a:pt x="2582" y="515211"/>
                  </a:lnTo>
                  <a:lnTo>
                    <a:pt x="0" y="492775"/>
                  </a:lnTo>
                  <a:lnTo>
                    <a:pt x="7874" y="445834"/>
                  </a:lnTo>
                  <a:lnTo>
                    <a:pt x="22924" y="419001"/>
                  </a:lnTo>
                  <a:lnTo>
                    <a:pt x="38676" y="406731"/>
                  </a:lnTo>
                  <a:lnTo>
                    <a:pt x="58545" y="398549"/>
                  </a:lnTo>
                  <a:lnTo>
                    <a:pt x="94870" y="395112"/>
                  </a:lnTo>
                  <a:lnTo>
                    <a:pt x="117445" y="398454"/>
                  </a:lnTo>
                  <a:lnTo>
                    <a:pt x="136058" y="406958"/>
                  </a:lnTo>
                  <a:lnTo>
                    <a:pt x="192963" y="448153"/>
                  </a:lnTo>
                  <a:lnTo>
                    <a:pt x="247251" y="496671"/>
                  </a:lnTo>
                  <a:lnTo>
                    <a:pt x="287561" y="525242"/>
                  </a:lnTo>
                  <a:lnTo>
                    <a:pt x="311491" y="533109"/>
                  </a:lnTo>
                  <a:lnTo>
                    <a:pt x="371344" y="539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76807" y="4257852"/>
              <a:ext cx="2819854" cy="1294796"/>
            </a:xfrm>
            <a:custGeom>
              <a:avLst/>
              <a:gdLst/>
              <a:ahLst/>
              <a:cxnLst/>
              <a:rect l="0" t="0" r="0" b="0"/>
              <a:pathLst>
                <a:path w="2819854" h="1294796">
                  <a:moveTo>
                    <a:pt x="1673258" y="52449"/>
                  </a:moveTo>
                  <a:lnTo>
                    <a:pt x="1626421" y="40996"/>
                  </a:lnTo>
                  <a:lnTo>
                    <a:pt x="1572813" y="34237"/>
                  </a:lnTo>
                  <a:lnTo>
                    <a:pt x="1512777" y="26364"/>
                  </a:lnTo>
                  <a:lnTo>
                    <a:pt x="1455858" y="20780"/>
                  </a:lnTo>
                  <a:lnTo>
                    <a:pt x="1399555" y="12744"/>
                  </a:lnTo>
                  <a:lnTo>
                    <a:pt x="1343373" y="10811"/>
                  </a:lnTo>
                  <a:lnTo>
                    <a:pt x="1286046" y="10428"/>
                  </a:lnTo>
                  <a:lnTo>
                    <a:pt x="1222729" y="7234"/>
                  </a:lnTo>
                  <a:lnTo>
                    <a:pt x="1175950" y="2007"/>
                  </a:lnTo>
                  <a:lnTo>
                    <a:pt x="1125045" y="459"/>
                  </a:lnTo>
                  <a:lnTo>
                    <a:pt x="1072917" y="0"/>
                  </a:lnTo>
                  <a:lnTo>
                    <a:pt x="1020428" y="2983"/>
                  </a:lnTo>
                  <a:lnTo>
                    <a:pt x="967830" y="8156"/>
                  </a:lnTo>
                  <a:lnTo>
                    <a:pt x="915201" y="9689"/>
                  </a:lnTo>
                  <a:lnTo>
                    <a:pt x="862563" y="13263"/>
                  </a:lnTo>
                  <a:lnTo>
                    <a:pt x="806802" y="21731"/>
                  </a:lnTo>
                  <a:lnTo>
                    <a:pt x="748946" y="31648"/>
                  </a:lnTo>
                  <a:lnTo>
                    <a:pt x="691639" y="41996"/>
                  </a:lnTo>
                  <a:lnTo>
                    <a:pt x="633326" y="55591"/>
                  </a:lnTo>
                  <a:lnTo>
                    <a:pt x="582122" y="71317"/>
                  </a:lnTo>
                  <a:lnTo>
                    <a:pt x="534195" y="86505"/>
                  </a:lnTo>
                  <a:lnTo>
                    <a:pt x="482950" y="105823"/>
                  </a:lnTo>
                  <a:lnTo>
                    <a:pt x="433841" y="126365"/>
                  </a:lnTo>
                  <a:lnTo>
                    <a:pt x="386535" y="147269"/>
                  </a:lnTo>
                  <a:lnTo>
                    <a:pt x="341713" y="171401"/>
                  </a:lnTo>
                  <a:lnTo>
                    <a:pt x="289537" y="205407"/>
                  </a:lnTo>
                  <a:lnTo>
                    <a:pt x="235340" y="243060"/>
                  </a:lnTo>
                  <a:lnTo>
                    <a:pt x="173214" y="300338"/>
                  </a:lnTo>
                  <a:lnTo>
                    <a:pt x="124103" y="357144"/>
                  </a:lnTo>
                  <a:lnTo>
                    <a:pt x="79970" y="418740"/>
                  </a:lnTo>
                  <a:lnTo>
                    <a:pt x="41532" y="482209"/>
                  </a:lnTo>
                  <a:lnTo>
                    <a:pt x="12438" y="539628"/>
                  </a:lnTo>
                  <a:lnTo>
                    <a:pt x="5099" y="569620"/>
                  </a:lnTo>
                  <a:lnTo>
                    <a:pt x="967" y="632544"/>
                  </a:lnTo>
                  <a:lnTo>
                    <a:pt x="0" y="679156"/>
                  </a:lnTo>
                  <a:lnTo>
                    <a:pt x="5046" y="729080"/>
                  </a:lnTo>
                  <a:lnTo>
                    <a:pt x="17231" y="784625"/>
                  </a:lnTo>
                  <a:lnTo>
                    <a:pt x="34023" y="830606"/>
                  </a:lnTo>
                  <a:lnTo>
                    <a:pt x="66331" y="884075"/>
                  </a:lnTo>
                  <a:lnTo>
                    <a:pt x="116465" y="947360"/>
                  </a:lnTo>
                  <a:lnTo>
                    <a:pt x="172271" y="1002135"/>
                  </a:lnTo>
                  <a:lnTo>
                    <a:pt x="235430" y="1044024"/>
                  </a:lnTo>
                  <a:lnTo>
                    <a:pt x="296361" y="1086686"/>
                  </a:lnTo>
                  <a:lnTo>
                    <a:pt x="350639" y="1121249"/>
                  </a:lnTo>
                  <a:lnTo>
                    <a:pt x="413656" y="1157842"/>
                  </a:lnTo>
                  <a:lnTo>
                    <a:pt x="475497" y="1188814"/>
                  </a:lnTo>
                  <a:lnTo>
                    <a:pt x="529509" y="1210372"/>
                  </a:lnTo>
                  <a:lnTo>
                    <a:pt x="586846" y="1228458"/>
                  </a:lnTo>
                  <a:lnTo>
                    <a:pt x="644000" y="1241226"/>
                  </a:lnTo>
                  <a:lnTo>
                    <a:pt x="705387" y="1252418"/>
                  </a:lnTo>
                  <a:lnTo>
                    <a:pt x="768030" y="1263143"/>
                  </a:lnTo>
                  <a:lnTo>
                    <a:pt x="811190" y="1270208"/>
                  </a:lnTo>
                  <a:lnTo>
                    <a:pt x="857669" y="1277248"/>
                  </a:lnTo>
                  <a:lnTo>
                    <a:pt x="905622" y="1284276"/>
                  </a:lnTo>
                  <a:lnTo>
                    <a:pt x="954231" y="1290129"/>
                  </a:lnTo>
                  <a:lnTo>
                    <a:pt x="1003131" y="1292730"/>
                  </a:lnTo>
                  <a:lnTo>
                    <a:pt x="1052160" y="1293886"/>
                  </a:lnTo>
                  <a:lnTo>
                    <a:pt x="1101247" y="1294400"/>
                  </a:lnTo>
                  <a:lnTo>
                    <a:pt x="1150360" y="1294628"/>
                  </a:lnTo>
                  <a:lnTo>
                    <a:pt x="1202603" y="1294730"/>
                  </a:lnTo>
                  <a:lnTo>
                    <a:pt x="1257018" y="1294775"/>
                  </a:lnTo>
                  <a:lnTo>
                    <a:pt x="1312397" y="1294795"/>
                  </a:lnTo>
                  <a:lnTo>
                    <a:pt x="1365087" y="1291684"/>
                  </a:lnTo>
                  <a:lnTo>
                    <a:pt x="1416970" y="1287573"/>
                  </a:lnTo>
                  <a:lnTo>
                    <a:pt x="1471226" y="1285745"/>
                  </a:lnTo>
                  <a:lnTo>
                    <a:pt x="1526534" y="1281813"/>
                  </a:lnTo>
                  <a:lnTo>
                    <a:pt x="1581142" y="1277336"/>
                  </a:lnTo>
                  <a:lnTo>
                    <a:pt x="1632707" y="1275346"/>
                  </a:lnTo>
                  <a:lnTo>
                    <a:pt x="1686041" y="1274462"/>
                  </a:lnTo>
                  <a:lnTo>
                    <a:pt x="1739771" y="1272899"/>
                  </a:lnTo>
                  <a:lnTo>
                    <a:pt x="1790947" y="1268305"/>
                  </a:lnTo>
                  <a:lnTo>
                    <a:pt x="1844108" y="1262364"/>
                  </a:lnTo>
                  <a:lnTo>
                    <a:pt x="1897760" y="1255824"/>
                  </a:lnTo>
                  <a:lnTo>
                    <a:pt x="1948902" y="1249018"/>
                  </a:lnTo>
                  <a:lnTo>
                    <a:pt x="1998928" y="1242093"/>
                  </a:lnTo>
                  <a:lnTo>
                    <a:pt x="2048458" y="1235116"/>
                  </a:lnTo>
                  <a:lnTo>
                    <a:pt x="2097767" y="1228116"/>
                  </a:lnTo>
                  <a:lnTo>
                    <a:pt x="2143858" y="1217986"/>
                  </a:lnTo>
                  <a:lnTo>
                    <a:pt x="2187741" y="1205685"/>
                  </a:lnTo>
                  <a:lnTo>
                    <a:pt x="2230641" y="1192418"/>
                  </a:lnTo>
                  <a:lnTo>
                    <a:pt x="2273103" y="1181843"/>
                  </a:lnTo>
                  <a:lnTo>
                    <a:pt x="2333351" y="1166193"/>
                  </a:lnTo>
                  <a:lnTo>
                    <a:pt x="2388247" y="1143618"/>
                  </a:lnTo>
                  <a:lnTo>
                    <a:pt x="2441558" y="1117822"/>
                  </a:lnTo>
                  <a:lnTo>
                    <a:pt x="2491279" y="1092241"/>
                  </a:lnTo>
                  <a:lnTo>
                    <a:pt x="2550001" y="1052157"/>
                  </a:lnTo>
                  <a:lnTo>
                    <a:pt x="2606660" y="1011613"/>
                  </a:lnTo>
                  <a:lnTo>
                    <a:pt x="2659794" y="976742"/>
                  </a:lnTo>
                  <a:lnTo>
                    <a:pt x="2715165" y="924852"/>
                  </a:lnTo>
                  <a:lnTo>
                    <a:pt x="2762578" y="864568"/>
                  </a:lnTo>
                  <a:lnTo>
                    <a:pt x="2791198" y="812905"/>
                  </a:lnTo>
                  <a:lnTo>
                    <a:pt x="2809329" y="760759"/>
                  </a:lnTo>
                  <a:lnTo>
                    <a:pt x="2817447" y="724012"/>
                  </a:lnTo>
                  <a:lnTo>
                    <a:pt x="2819853" y="677250"/>
                  </a:lnTo>
                  <a:lnTo>
                    <a:pt x="2817446" y="625180"/>
                  </a:lnTo>
                  <a:lnTo>
                    <a:pt x="2806204" y="583235"/>
                  </a:lnTo>
                  <a:lnTo>
                    <a:pt x="2774697" y="526805"/>
                  </a:lnTo>
                  <a:lnTo>
                    <a:pt x="2734486" y="468075"/>
                  </a:lnTo>
                  <a:lnTo>
                    <a:pt x="2683711" y="407958"/>
                  </a:lnTo>
                  <a:lnTo>
                    <a:pt x="2646085" y="370694"/>
                  </a:lnTo>
                  <a:lnTo>
                    <a:pt x="2586559" y="326662"/>
                  </a:lnTo>
                  <a:lnTo>
                    <a:pt x="2538271" y="294744"/>
                  </a:lnTo>
                  <a:lnTo>
                    <a:pt x="2486920" y="268649"/>
                  </a:lnTo>
                  <a:lnTo>
                    <a:pt x="2429070" y="246100"/>
                  </a:lnTo>
                  <a:lnTo>
                    <a:pt x="2367476" y="219011"/>
                  </a:lnTo>
                  <a:lnTo>
                    <a:pt x="2304772" y="194347"/>
                  </a:lnTo>
                  <a:lnTo>
                    <a:pt x="2241739" y="172222"/>
                  </a:lnTo>
                  <a:lnTo>
                    <a:pt x="2196538" y="157934"/>
                  </a:lnTo>
                  <a:lnTo>
                    <a:pt x="2149153" y="143785"/>
                  </a:lnTo>
                  <a:lnTo>
                    <a:pt x="2100796" y="129697"/>
                  </a:lnTo>
                  <a:lnTo>
                    <a:pt x="2052008" y="118757"/>
                  </a:lnTo>
                  <a:lnTo>
                    <a:pt x="2003029" y="108825"/>
                  </a:lnTo>
                  <a:lnTo>
                    <a:pt x="1953964" y="96612"/>
                  </a:lnTo>
                  <a:lnTo>
                    <a:pt x="1904861" y="83385"/>
                  </a:lnTo>
                  <a:lnTo>
                    <a:pt x="1854572" y="70878"/>
                  </a:lnTo>
                  <a:lnTo>
                    <a:pt x="1801025" y="61419"/>
                  </a:lnTo>
                  <a:lnTo>
                    <a:pt x="1746031" y="50197"/>
                  </a:lnTo>
                  <a:lnTo>
                    <a:pt x="1690395" y="38579"/>
                  </a:lnTo>
                  <a:lnTo>
                    <a:pt x="1634471" y="29517"/>
                  </a:lnTo>
                  <a:lnTo>
                    <a:pt x="1578421" y="24709"/>
                  </a:lnTo>
                  <a:lnTo>
                    <a:pt x="1521144" y="21403"/>
                  </a:lnTo>
                  <a:lnTo>
                    <a:pt x="1460592" y="16034"/>
                  </a:lnTo>
                  <a:lnTo>
                    <a:pt x="1401706" y="12867"/>
                  </a:lnTo>
                  <a:lnTo>
                    <a:pt x="1344338" y="11460"/>
                  </a:lnTo>
                  <a:lnTo>
                    <a:pt x="1287646" y="10835"/>
                  </a:lnTo>
                  <a:lnTo>
                    <a:pt x="1228134" y="10557"/>
                  </a:lnTo>
                  <a:lnTo>
                    <a:pt x="1170099" y="10433"/>
                  </a:lnTo>
                  <a:lnTo>
                    <a:pt x="1120909" y="10378"/>
                  </a:lnTo>
                  <a:lnTo>
                    <a:pt x="1059344" y="15937"/>
                  </a:lnTo>
                  <a:lnTo>
                    <a:pt x="1020492" y="20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537782" y="2411026"/>
            <a:ext cx="1305535" cy="765201"/>
            <a:chOff x="4537782" y="2411026"/>
            <a:chExt cx="1305535" cy="765201"/>
          </a:xfrm>
        </p:grpSpPr>
        <p:sp>
          <p:nvSpPr>
            <p:cNvPr id="92" name="Freeform 91"/>
            <p:cNvSpPr/>
            <p:nvPr/>
          </p:nvSpPr>
          <p:spPr>
            <a:xfrm>
              <a:off x="4632538" y="2937450"/>
              <a:ext cx="189515" cy="238777"/>
            </a:xfrm>
            <a:custGeom>
              <a:avLst/>
              <a:gdLst/>
              <a:ahLst/>
              <a:cxnLst/>
              <a:rect l="0" t="0" r="0" b="0"/>
              <a:pathLst>
                <a:path w="189515" h="238777">
                  <a:moveTo>
                    <a:pt x="0" y="126342"/>
                  </a:moveTo>
                  <a:lnTo>
                    <a:pt x="15642" y="144323"/>
                  </a:lnTo>
                  <a:lnTo>
                    <a:pt x="53456" y="202673"/>
                  </a:lnTo>
                  <a:lnTo>
                    <a:pt x="80880" y="237087"/>
                  </a:lnTo>
                  <a:lnTo>
                    <a:pt x="83166" y="238776"/>
                  </a:lnTo>
                  <a:lnTo>
                    <a:pt x="75205" y="224387"/>
                  </a:lnTo>
                  <a:lnTo>
                    <a:pt x="24352" y="161771"/>
                  </a:lnTo>
                  <a:lnTo>
                    <a:pt x="9035" y="134890"/>
                  </a:lnTo>
                  <a:lnTo>
                    <a:pt x="8363" y="126192"/>
                  </a:lnTo>
                  <a:lnTo>
                    <a:pt x="13856" y="110288"/>
                  </a:lnTo>
                  <a:lnTo>
                    <a:pt x="30102" y="88180"/>
                  </a:lnTo>
                  <a:lnTo>
                    <a:pt x="85023" y="54728"/>
                  </a:lnTo>
                  <a:lnTo>
                    <a:pt x="147469" y="22978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53596" y="2832165"/>
              <a:ext cx="515897" cy="256811"/>
            </a:xfrm>
            <a:custGeom>
              <a:avLst/>
              <a:gdLst/>
              <a:ahLst/>
              <a:cxnLst/>
              <a:rect l="0" t="0" r="0" b="0"/>
              <a:pathLst>
                <a:path w="515897" h="256811">
                  <a:moveTo>
                    <a:pt x="0" y="242156"/>
                  </a:moveTo>
                  <a:lnTo>
                    <a:pt x="49551" y="256810"/>
                  </a:lnTo>
                  <a:lnTo>
                    <a:pt x="83312" y="255726"/>
                  </a:lnTo>
                  <a:lnTo>
                    <a:pt x="136749" y="241632"/>
                  </a:lnTo>
                  <a:lnTo>
                    <a:pt x="200030" y="221053"/>
                  </a:lnTo>
                  <a:lnTo>
                    <a:pt x="253852" y="196310"/>
                  </a:lnTo>
                  <a:lnTo>
                    <a:pt x="300011" y="176515"/>
                  </a:lnTo>
                  <a:lnTo>
                    <a:pt x="359737" y="129707"/>
                  </a:lnTo>
                  <a:lnTo>
                    <a:pt x="415706" y="87725"/>
                  </a:lnTo>
                  <a:lnTo>
                    <a:pt x="473707" y="31585"/>
                  </a:lnTo>
                  <a:lnTo>
                    <a:pt x="5158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37782" y="2411026"/>
              <a:ext cx="147400" cy="193205"/>
            </a:xfrm>
            <a:custGeom>
              <a:avLst/>
              <a:gdLst/>
              <a:ahLst/>
              <a:cxnLst/>
              <a:rect l="0" t="0" r="0" b="0"/>
              <a:pathLst>
                <a:path w="147400" h="193205">
                  <a:moveTo>
                    <a:pt x="0" y="168455"/>
                  </a:moveTo>
                  <a:lnTo>
                    <a:pt x="63428" y="186414"/>
                  </a:lnTo>
                  <a:lnTo>
                    <a:pt x="84342" y="193204"/>
                  </a:lnTo>
                  <a:lnTo>
                    <a:pt x="88984" y="191974"/>
                  </a:lnTo>
                  <a:lnTo>
                    <a:pt x="89738" y="187644"/>
                  </a:lnTo>
                  <a:lnTo>
                    <a:pt x="87901" y="181248"/>
                  </a:lnTo>
                  <a:lnTo>
                    <a:pt x="81998" y="175814"/>
                  </a:lnTo>
                  <a:lnTo>
                    <a:pt x="18834" y="136171"/>
                  </a:lnTo>
                  <a:lnTo>
                    <a:pt x="9047" y="129385"/>
                  </a:lnTo>
                  <a:lnTo>
                    <a:pt x="3691" y="121351"/>
                  </a:lnTo>
                  <a:lnTo>
                    <a:pt x="861" y="103067"/>
                  </a:lnTo>
                  <a:lnTo>
                    <a:pt x="4083" y="94447"/>
                  </a:lnTo>
                  <a:lnTo>
                    <a:pt x="38449" y="56573"/>
                  </a:lnTo>
                  <a:lnTo>
                    <a:pt x="98451" y="17766"/>
                  </a:lnTo>
                  <a:lnTo>
                    <a:pt x="131361" y="385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58839" y="2519432"/>
              <a:ext cx="1284478" cy="291506"/>
            </a:xfrm>
            <a:custGeom>
              <a:avLst/>
              <a:gdLst/>
              <a:ahLst/>
              <a:cxnLst/>
              <a:rect l="0" t="0" r="0" b="0"/>
              <a:pathLst>
                <a:path w="1284478" h="291506">
                  <a:moveTo>
                    <a:pt x="0" y="17935"/>
                  </a:moveTo>
                  <a:lnTo>
                    <a:pt x="11178" y="6757"/>
                  </a:lnTo>
                  <a:lnTo>
                    <a:pt x="29145" y="1269"/>
                  </a:lnTo>
                  <a:lnTo>
                    <a:pt x="52727" y="0"/>
                  </a:lnTo>
                  <a:lnTo>
                    <a:pt x="114207" y="11790"/>
                  </a:lnTo>
                  <a:lnTo>
                    <a:pt x="156441" y="26297"/>
                  </a:lnTo>
                  <a:lnTo>
                    <a:pt x="218611" y="62529"/>
                  </a:lnTo>
                  <a:lnTo>
                    <a:pt x="278323" y="116298"/>
                  </a:lnTo>
                  <a:lnTo>
                    <a:pt x="336256" y="165340"/>
                  </a:lnTo>
                  <a:lnTo>
                    <a:pt x="351828" y="178205"/>
                  </a:lnTo>
                  <a:lnTo>
                    <a:pt x="413064" y="215508"/>
                  </a:lnTo>
                  <a:lnTo>
                    <a:pt x="439804" y="230893"/>
                  </a:lnTo>
                  <a:lnTo>
                    <a:pt x="465665" y="247150"/>
                  </a:lnTo>
                  <a:lnTo>
                    <a:pt x="517384" y="265623"/>
                  </a:lnTo>
                  <a:lnTo>
                    <a:pt x="577645" y="275551"/>
                  </a:lnTo>
                  <a:lnTo>
                    <a:pt x="629306" y="287278"/>
                  </a:lnTo>
                  <a:lnTo>
                    <a:pt x="684571" y="290808"/>
                  </a:lnTo>
                  <a:lnTo>
                    <a:pt x="740547" y="291505"/>
                  </a:lnTo>
                  <a:lnTo>
                    <a:pt x="802367" y="283321"/>
                  </a:lnTo>
                  <a:lnTo>
                    <a:pt x="863410" y="274198"/>
                  </a:lnTo>
                  <a:lnTo>
                    <a:pt x="924900" y="265502"/>
                  </a:lnTo>
                  <a:lnTo>
                    <a:pt x="987272" y="257684"/>
                  </a:lnTo>
                  <a:lnTo>
                    <a:pt x="1050410" y="250632"/>
                  </a:lnTo>
                  <a:lnTo>
                    <a:pt x="1102584" y="246654"/>
                  </a:lnTo>
                  <a:lnTo>
                    <a:pt x="1152621" y="240539"/>
                  </a:lnTo>
                  <a:lnTo>
                    <a:pt x="1207565" y="239331"/>
                  </a:lnTo>
                  <a:lnTo>
                    <a:pt x="1257240" y="239093"/>
                  </a:lnTo>
                  <a:lnTo>
                    <a:pt x="1284477" y="239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5927544" y="2484725"/>
            <a:ext cx="990290" cy="431669"/>
            <a:chOff x="5927544" y="2484725"/>
            <a:chExt cx="990290" cy="431669"/>
          </a:xfrm>
        </p:grpSpPr>
        <p:sp>
          <p:nvSpPr>
            <p:cNvPr id="97" name="Freeform 96"/>
            <p:cNvSpPr/>
            <p:nvPr/>
          </p:nvSpPr>
          <p:spPr>
            <a:xfrm>
              <a:off x="5927544" y="2484725"/>
              <a:ext cx="210571" cy="419771"/>
            </a:xfrm>
            <a:custGeom>
              <a:avLst/>
              <a:gdLst/>
              <a:ahLst/>
              <a:cxnLst/>
              <a:rect l="0" t="0" r="0" b="0"/>
              <a:pathLst>
                <a:path w="210571" h="419771">
                  <a:moveTo>
                    <a:pt x="0" y="136870"/>
                  </a:moveTo>
                  <a:lnTo>
                    <a:pt x="11452" y="194135"/>
                  </a:lnTo>
                  <a:lnTo>
                    <a:pt x="19159" y="255027"/>
                  </a:lnTo>
                  <a:lnTo>
                    <a:pt x="27918" y="312115"/>
                  </a:lnTo>
                  <a:lnTo>
                    <a:pt x="33980" y="365332"/>
                  </a:lnTo>
                  <a:lnTo>
                    <a:pt x="41043" y="419770"/>
                  </a:lnTo>
                  <a:lnTo>
                    <a:pt x="41638" y="411952"/>
                  </a:lnTo>
                  <a:lnTo>
                    <a:pt x="33718" y="355835"/>
                  </a:lnTo>
                  <a:lnTo>
                    <a:pt x="26417" y="301396"/>
                  </a:lnTo>
                  <a:lnTo>
                    <a:pt x="20946" y="245582"/>
                  </a:lnTo>
                  <a:lnTo>
                    <a:pt x="12932" y="186377"/>
                  </a:lnTo>
                  <a:lnTo>
                    <a:pt x="11003" y="124293"/>
                  </a:lnTo>
                  <a:lnTo>
                    <a:pt x="16978" y="101645"/>
                  </a:lnTo>
                  <a:lnTo>
                    <a:pt x="28603" y="83780"/>
                  </a:lnTo>
                  <a:lnTo>
                    <a:pt x="54878" y="61738"/>
                  </a:lnTo>
                  <a:lnTo>
                    <a:pt x="116009" y="28350"/>
                  </a:lnTo>
                  <a:lnTo>
                    <a:pt x="177832" y="5011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938072" y="2705823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141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58263" y="2742327"/>
              <a:ext cx="143023" cy="141082"/>
            </a:xfrm>
            <a:custGeom>
              <a:avLst/>
              <a:gdLst/>
              <a:ahLst/>
              <a:cxnLst/>
              <a:rect l="0" t="0" r="0" b="0"/>
              <a:pathLst>
                <a:path w="143023" h="141082">
                  <a:moveTo>
                    <a:pt x="90379" y="79310"/>
                  </a:moveTo>
                  <a:lnTo>
                    <a:pt x="101558" y="68132"/>
                  </a:lnTo>
                  <a:lnTo>
                    <a:pt x="107045" y="50165"/>
                  </a:lnTo>
                  <a:lnTo>
                    <a:pt x="108509" y="38823"/>
                  </a:lnTo>
                  <a:lnTo>
                    <a:pt x="103896" y="19982"/>
                  </a:lnTo>
                  <a:lnTo>
                    <a:pt x="99390" y="11682"/>
                  </a:lnTo>
                  <a:lnTo>
                    <a:pt x="91708" y="6149"/>
                  </a:lnTo>
                  <a:lnTo>
                    <a:pt x="70693" y="0"/>
                  </a:lnTo>
                  <a:lnTo>
                    <a:pt x="48875" y="3507"/>
                  </a:lnTo>
                  <a:lnTo>
                    <a:pt x="28649" y="14034"/>
                  </a:lnTo>
                  <a:lnTo>
                    <a:pt x="11861" y="30411"/>
                  </a:lnTo>
                  <a:lnTo>
                    <a:pt x="2840" y="52508"/>
                  </a:lnTo>
                  <a:lnTo>
                    <a:pt x="0" y="76756"/>
                  </a:lnTo>
                  <a:lnTo>
                    <a:pt x="10699" y="131616"/>
                  </a:lnTo>
                  <a:lnTo>
                    <a:pt x="17372" y="137577"/>
                  </a:lnTo>
                  <a:lnTo>
                    <a:pt x="26500" y="140382"/>
                  </a:lnTo>
                  <a:lnTo>
                    <a:pt x="37264" y="141081"/>
                  </a:lnTo>
                  <a:lnTo>
                    <a:pt x="45611" y="138038"/>
                  </a:lnTo>
                  <a:lnTo>
                    <a:pt x="58004" y="125299"/>
                  </a:lnTo>
                  <a:lnTo>
                    <a:pt x="71558" y="98395"/>
                  </a:lnTo>
                  <a:lnTo>
                    <a:pt x="75492" y="96713"/>
                  </a:lnTo>
                  <a:lnTo>
                    <a:pt x="79285" y="100271"/>
                  </a:lnTo>
                  <a:lnTo>
                    <a:pt x="93332" y="121395"/>
                  </a:lnTo>
                  <a:lnTo>
                    <a:pt x="99366" y="128424"/>
                  </a:lnTo>
                  <a:lnTo>
                    <a:pt x="106899" y="131940"/>
                  </a:lnTo>
                  <a:lnTo>
                    <a:pt x="143022" y="1319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260676" y="2744993"/>
              <a:ext cx="109066" cy="134638"/>
            </a:xfrm>
            <a:custGeom>
              <a:avLst/>
              <a:gdLst/>
              <a:ahLst/>
              <a:cxnLst/>
              <a:rect l="0" t="0" r="0" b="0"/>
              <a:pathLst>
                <a:path w="109066" h="134638">
                  <a:moveTo>
                    <a:pt x="98536" y="24001"/>
                  </a:moveTo>
                  <a:lnTo>
                    <a:pt x="80555" y="8360"/>
                  </a:lnTo>
                  <a:lnTo>
                    <a:pt x="63638" y="282"/>
                  </a:lnTo>
                  <a:lnTo>
                    <a:pt x="54214" y="0"/>
                  </a:lnTo>
                  <a:lnTo>
                    <a:pt x="34384" y="5925"/>
                  </a:lnTo>
                  <a:lnTo>
                    <a:pt x="20111" y="19477"/>
                  </a:lnTo>
                  <a:lnTo>
                    <a:pt x="1416" y="56773"/>
                  </a:lnTo>
                  <a:lnTo>
                    <a:pt x="0" y="80291"/>
                  </a:lnTo>
                  <a:lnTo>
                    <a:pt x="4440" y="104001"/>
                  </a:lnTo>
                  <a:lnTo>
                    <a:pt x="14212" y="122338"/>
                  </a:lnTo>
                  <a:lnTo>
                    <a:pt x="22433" y="128163"/>
                  </a:lnTo>
                  <a:lnTo>
                    <a:pt x="44046" y="134637"/>
                  </a:lnTo>
                  <a:lnTo>
                    <a:pt x="76932" y="132692"/>
                  </a:lnTo>
                  <a:lnTo>
                    <a:pt x="109065" y="1187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12505" y="2526839"/>
              <a:ext cx="20407" cy="326384"/>
            </a:xfrm>
            <a:custGeom>
              <a:avLst/>
              <a:gdLst/>
              <a:ahLst/>
              <a:cxnLst/>
              <a:rect l="0" t="0" r="0" b="0"/>
              <a:pathLst>
                <a:path w="20407" h="326384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10097" y="198371"/>
                  </a:lnTo>
                  <a:lnTo>
                    <a:pt x="16832" y="247250"/>
                  </a:lnTo>
                  <a:lnTo>
                    <a:pt x="19700" y="303690"/>
                  </a:lnTo>
                  <a:lnTo>
                    <a:pt x="2040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17098" y="266370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6" y="11453"/>
                  </a:lnTo>
                  <a:lnTo>
                    <a:pt x="71680" y="18212"/>
                  </a:lnTo>
                  <a:lnTo>
                    <a:pt x="2981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72055" y="2790051"/>
              <a:ext cx="103167" cy="118295"/>
            </a:xfrm>
            <a:custGeom>
              <a:avLst/>
              <a:gdLst/>
              <a:ahLst/>
              <a:cxnLst/>
              <a:rect l="0" t="0" r="0" b="0"/>
              <a:pathLst>
                <a:path w="103167" h="118295">
                  <a:moveTo>
                    <a:pt x="97727" y="10529"/>
                  </a:moveTo>
                  <a:lnTo>
                    <a:pt x="60250" y="2196"/>
                  </a:lnTo>
                  <a:lnTo>
                    <a:pt x="48175" y="1464"/>
                  </a:lnTo>
                  <a:lnTo>
                    <a:pt x="28521" y="6890"/>
                  </a:lnTo>
                  <a:lnTo>
                    <a:pt x="20004" y="11612"/>
                  </a:lnTo>
                  <a:lnTo>
                    <a:pt x="7421" y="26218"/>
                  </a:lnTo>
                  <a:lnTo>
                    <a:pt x="2428" y="35026"/>
                  </a:lnTo>
                  <a:lnTo>
                    <a:pt x="0" y="54172"/>
                  </a:lnTo>
                  <a:lnTo>
                    <a:pt x="7973" y="95059"/>
                  </a:lnTo>
                  <a:lnTo>
                    <a:pt x="13325" y="103147"/>
                  </a:lnTo>
                  <a:lnTo>
                    <a:pt x="28629" y="115254"/>
                  </a:lnTo>
                  <a:lnTo>
                    <a:pt x="50249" y="118294"/>
                  </a:lnTo>
                  <a:lnTo>
                    <a:pt x="73116" y="114577"/>
                  </a:lnTo>
                  <a:lnTo>
                    <a:pt x="91079" y="105125"/>
                  </a:lnTo>
                  <a:lnTo>
                    <a:pt x="96805" y="96990"/>
                  </a:lnTo>
                  <a:lnTo>
                    <a:pt x="103166" y="75472"/>
                  </a:lnTo>
                  <a:lnTo>
                    <a:pt x="101159" y="42640"/>
                  </a:lnTo>
                  <a:lnTo>
                    <a:pt x="93013" y="24410"/>
                  </a:lnTo>
                  <a:lnTo>
                    <a:pt x="82764" y="10849"/>
                  </a:lnTo>
                  <a:lnTo>
                    <a:pt x="661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11896" y="2747937"/>
              <a:ext cx="105286" cy="166298"/>
            </a:xfrm>
            <a:custGeom>
              <a:avLst/>
              <a:gdLst/>
              <a:ahLst/>
              <a:cxnLst/>
              <a:rect l="0" t="0" r="0" b="0"/>
              <a:pathLst>
                <a:path w="105286" h="166298">
                  <a:moveTo>
                    <a:pt x="0" y="73700"/>
                  </a:moveTo>
                  <a:lnTo>
                    <a:pt x="9575" y="97747"/>
                  </a:lnTo>
                  <a:lnTo>
                    <a:pt x="52997" y="155702"/>
                  </a:lnTo>
                  <a:lnTo>
                    <a:pt x="62159" y="166297"/>
                  </a:lnTo>
                  <a:lnTo>
                    <a:pt x="61326" y="165847"/>
                  </a:lnTo>
                  <a:lnTo>
                    <a:pt x="58432" y="163207"/>
                  </a:lnTo>
                  <a:lnTo>
                    <a:pt x="43041" y="134924"/>
                  </a:lnTo>
                  <a:lnTo>
                    <a:pt x="14871" y="102475"/>
                  </a:lnTo>
                  <a:lnTo>
                    <a:pt x="6609" y="81809"/>
                  </a:lnTo>
                  <a:lnTo>
                    <a:pt x="3128" y="45037"/>
                  </a:lnTo>
                  <a:lnTo>
                    <a:pt x="6460" y="22356"/>
                  </a:lnTo>
                  <a:lnTo>
                    <a:pt x="13665" y="14904"/>
                  </a:lnTo>
                  <a:lnTo>
                    <a:pt x="37269" y="6624"/>
                  </a:lnTo>
                  <a:lnTo>
                    <a:pt x="93093" y="87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813509" y="2742348"/>
              <a:ext cx="104325" cy="174046"/>
            </a:xfrm>
            <a:custGeom>
              <a:avLst/>
              <a:gdLst/>
              <a:ahLst/>
              <a:cxnLst/>
              <a:rect l="0" t="0" r="0" b="0"/>
              <a:pathLst>
                <a:path w="104325" h="174046">
                  <a:moveTo>
                    <a:pt x="93185" y="5589"/>
                  </a:moveTo>
                  <a:lnTo>
                    <a:pt x="76417" y="0"/>
                  </a:lnTo>
                  <a:lnTo>
                    <a:pt x="43633" y="2114"/>
                  </a:lnTo>
                  <a:lnTo>
                    <a:pt x="9872" y="15738"/>
                  </a:lnTo>
                  <a:lnTo>
                    <a:pt x="3719" y="22884"/>
                  </a:lnTo>
                  <a:lnTo>
                    <a:pt x="785" y="31157"/>
                  </a:lnTo>
                  <a:lnTo>
                    <a:pt x="0" y="40182"/>
                  </a:lnTo>
                  <a:lnTo>
                    <a:pt x="4156" y="47368"/>
                  </a:lnTo>
                  <a:lnTo>
                    <a:pt x="21251" y="58473"/>
                  </a:lnTo>
                  <a:lnTo>
                    <a:pt x="77222" y="88101"/>
                  </a:lnTo>
                  <a:lnTo>
                    <a:pt x="99634" y="107896"/>
                  </a:lnTo>
                  <a:lnTo>
                    <a:pt x="103333" y="115908"/>
                  </a:lnTo>
                  <a:lnTo>
                    <a:pt x="104324" y="134168"/>
                  </a:lnTo>
                  <a:lnTo>
                    <a:pt x="100611" y="141612"/>
                  </a:lnTo>
                  <a:lnTo>
                    <a:pt x="87127" y="153001"/>
                  </a:lnTo>
                  <a:lnTo>
                    <a:pt x="40543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4797603" y="3621803"/>
            <a:ext cx="614045" cy="250535"/>
            <a:chOff x="4797603" y="3621803"/>
            <a:chExt cx="614045" cy="250535"/>
          </a:xfrm>
        </p:grpSpPr>
        <p:sp>
          <p:nvSpPr>
            <p:cNvPr id="107" name="Freeform 106"/>
            <p:cNvSpPr/>
            <p:nvPr/>
          </p:nvSpPr>
          <p:spPr>
            <a:xfrm>
              <a:off x="4797603" y="3642860"/>
              <a:ext cx="140263" cy="229478"/>
            </a:xfrm>
            <a:custGeom>
              <a:avLst/>
              <a:gdLst/>
              <a:ahLst/>
              <a:cxnLst/>
              <a:rect l="0" t="0" r="0" b="0"/>
              <a:pathLst>
                <a:path w="140263" h="229478">
                  <a:moveTo>
                    <a:pt x="3391" y="115813"/>
                  </a:moveTo>
                  <a:lnTo>
                    <a:pt x="12967" y="139860"/>
                  </a:lnTo>
                  <a:lnTo>
                    <a:pt x="57701" y="202101"/>
                  </a:lnTo>
                  <a:lnTo>
                    <a:pt x="76944" y="229477"/>
                  </a:lnTo>
                  <a:lnTo>
                    <a:pt x="75823" y="229024"/>
                  </a:lnTo>
                  <a:lnTo>
                    <a:pt x="63067" y="214088"/>
                  </a:lnTo>
                  <a:lnTo>
                    <a:pt x="17225" y="152578"/>
                  </a:lnTo>
                  <a:lnTo>
                    <a:pt x="1901" y="124757"/>
                  </a:lnTo>
                  <a:lnTo>
                    <a:pt x="0" y="101461"/>
                  </a:lnTo>
                  <a:lnTo>
                    <a:pt x="1130" y="88697"/>
                  </a:lnTo>
                  <a:lnTo>
                    <a:pt x="11745" y="68277"/>
                  </a:lnTo>
                  <a:lnTo>
                    <a:pt x="47155" y="36103"/>
                  </a:lnTo>
                  <a:lnTo>
                    <a:pt x="108821" y="7723"/>
                  </a:lnTo>
                  <a:lnTo>
                    <a:pt x="1402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22052" y="3621803"/>
              <a:ext cx="589596" cy="131983"/>
            </a:xfrm>
            <a:custGeom>
              <a:avLst/>
              <a:gdLst/>
              <a:ahLst/>
              <a:cxnLst/>
              <a:rect l="0" t="0" r="0" b="0"/>
              <a:pathLst>
                <a:path w="589596" h="131983">
                  <a:moveTo>
                    <a:pt x="0" y="84228"/>
                  </a:moveTo>
                  <a:lnTo>
                    <a:pt x="26386" y="99869"/>
                  </a:lnTo>
                  <a:lnTo>
                    <a:pt x="83312" y="119072"/>
                  </a:lnTo>
                  <a:lnTo>
                    <a:pt x="140632" y="126075"/>
                  </a:lnTo>
                  <a:lnTo>
                    <a:pt x="179319" y="131982"/>
                  </a:lnTo>
                  <a:lnTo>
                    <a:pt x="240488" y="127803"/>
                  </a:lnTo>
                  <a:lnTo>
                    <a:pt x="303720" y="118129"/>
                  </a:lnTo>
                  <a:lnTo>
                    <a:pt x="357757" y="101618"/>
                  </a:lnTo>
                  <a:lnTo>
                    <a:pt x="421121" y="75115"/>
                  </a:lnTo>
                  <a:lnTo>
                    <a:pt x="484309" y="43976"/>
                  </a:lnTo>
                  <a:lnTo>
                    <a:pt x="547481" y="12430"/>
                  </a:lnTo>
                  <a:lnTo>
                    <a:pt x="58959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537989" y="3350286"/>
            <a:ext cx="1337121" cy="485135"/>
            <a:chOff x="5537989" y="3350286"/>
            <a:chExt cx="1337121" cy="485135"/>
          </a:xfrm>
        </p:grpSpPr>
        <p:sp>
          <p:nvSpPr>
            <p:cNvPr id="110" name="Freeform 109"/>
            <p:cNvSpPr/>
            <p:nvPr/>
          </p:nvSpPr>
          <p:spPr>
            <a:xfrm>
              <a:off x="5696206" y="3442818"/>
              <a:ext cx="18875" cy="347442"/>
            </a:xfrm>
            <a:custGeom>
              <a:avLst/>
              <a:gdLst/>
              <a:ahLst/>
              <a:cxnLst/>
              <a:rect l="0" t="0" r="0" b="0"/>
              <a:pathLst>
                <a:path w="18875" h="347442">
                  <a:moveTo>
                    <a:pt x="10239" y="0"/>
                  </a:moveTo>
                  <a:lnTo>
                    <a:pt x="1174" y="58617"/>
                  </a:lnTo>
                  <a:lnTo>
                    <a:pt x="0" y="121197"/>
                  </a:lnTo>
                  <a:lnTo>
                    <a:pt x="967" y="171351"/>
                  </a:lnTo>
                  <a:lnTo>
                    <a:pt x="11180" y="227693"/>
                  </a:lnTo>
                  <a:lnTo>
                    <a:pt x="18874" y="278554"/>
                  </a:lnTo>
                  <a:lnTo>
                    <a:pt x="12185" y="329920"/>
                  </a:lnTo>
                  <a:lnTo>
                    <a:pt x="10239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537989" y="3350286"/>
              <a:ext cx="319847" cy="250461"/>
            </a:xfrm>
            <a:custGeom>
              <a:avLst/>
              <a:gdLst/>
              <a:ahLst/>
              <a:cxnLst/>
              <a:rect l="0" t="0" r="0" b="0"/>
              <a:pathLst>
                <a:path w="319847" h="250461">
                  <a:moveTo>
                    <a:pt x="0" y="103061"/>
                  </a:moveTo>
                  <a:lnTo>
                    <a:pt x="9576" y="79014"/>
                  </a:lnTo>
                  <a:lnTo>
                    <a:pt x="20244" y="64687"/>
                  </a:lnTo>
                  <a:lnTo>
                    <a:pt x="74553" y="31428"/>
                  </a:lnTo>
                  <a:lnTo>
                    <a:pt x="136946" y="5284"/>
                  </a:lnTo>
                  <a:lnTo>
                    <a:pt x="174068" y="0"/>
                  </a:lnTo>
                  <a:lnTo>
                    <a:pt x="220128" y="6621"/>
                  </a:lnTo>
                  <a:lnTo>
                    <a:pt x="251227" y="17034"/>
                  </a:lnTo>
                  <a:lnTo>
                    <a:pt x="290635" y="47596"/>
                  </a:lnTo>
                  <a:lnTo>
                    <a:pt x="306563" y="73759"/>
                  </a:lnTo>
                  <a:lnTo>
                    <a:pt x="318691" y="103737"/>
                  </a:lnTo>
                  <a:lnTo>
                    <a:pt x="319846" y="124418"/>
                  </a:lnTo>
                  <a:lnTo>
                    <a:pt x="311054" y="166291"/>
                  </a:lnTo>
                  <a:lnTo>
                    <a:pt x="295845" y="197835"/>
                  </a:lnTo>
                  <a:lnTo>
                    <a:pt x="270932" y="223819"/>
                  </a:lnTo>
                  <a:lnTo>
                    <a:pt x="241323" y="240747"/>
                  </a:lnTo>
                  <a:lnTo>
                    <a:pt x="189513" y="250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811730" y="3621803"/>
              <a:ext cx="94758" cy="130109"/>
            </a:xfrm>
            <a:custGeom>
              <a:avLst/>
              <a:gdLst/>
              <a:ahLst/>
              <a:cxnLst/>
              <a:rect l="0" t="0" r="0" b="0"/>
              <a:pathLst>
                <a:path w="94758" h="130109">
                  <a:moveTo>
                    <a:pt x="0" y="73699"/>
                  </a:moveTo>
                  <a:lnTo>
                    <a:pt x="3120" y="116391"/>
                  </a:lnTo>
                  <a:lnTo>
                    <a:pt x="6066" y="130108"/>
                  </a:lnTo>
                  <a:lnTo>
                    <a:pt x="3476" y="124506"/>
                  </a:lnTo>
                  <a:lnTo>
                    <a:pt x="1857" y="83908"/>
                  </a:lnTo>
                  <a:lnTo>
                    <a:pt x="9779" y="46828"/>
                  </a:lnTo>
                  <a:lnTo>
                    <a:pt x="20334" y="28221"/>
                  </a:lnTo>
                  <a:lnTo>
                    <a:pt x="35944" y="15272"/>
                  </a:lnTo>
                  <a:lnTo>
                    <a:pt x="54580" y="678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976864" y="3653388"/>
              <a:ext cx="147878" cy="153049"/>
            </a:xfrm>
            <a:custGeom>
              <a:avLst/>
              <a:gdLst/>
              <a:ahLst/>
              <a:cxnLst/>
              <a:rect l="0" t="0" r="0" b="0"/>
              <a:pathLst>
                <a:path w="147878" h="153049">
                  <a:moveTo>
                    <a:pt x="98079" y="21057"/>
                  </a:moveTo>
                  <a:lnTo>
                    <a:pt x="86900" y="9879"/>
                  </a:lnTo>
                  <a:lnTo>
                    <a:pt x="80098" y="7756"/>
                  </a:lnTo>
                  <a:lnTo>
                    <a:pt x="63181" y="8516"/>
                  </a:lnTo>
                  <a:lnTo>
                    <a:pt x="47083" y="15874"/>
                  </a:lnTo>
                  <a:lnTo>
                    <a:pt x="32130" y="28112"/>
                  </a:lnTo>
                  <a:lnTo>
                    <a:pt x="11728" y="55903"/>
                  </a:lnTo>
                  <a:lnTo>
                    <a:pt x="1989" y="80218"/>
                  </a:lnTo>
                  <a:lnTo>
                    <a:pt x="0" y="103503"/>
                  </a:lnTo>
                  <a:lnTo>
                    <a:pt x="4186" y="124380"/>
                  </a:lnTo>
                  <a:lnTo>
                    <a:pt x="13844" y="141458"/>
                  </a:lnTo>
                  <a:lnTo>
                    <a:pt x="22035" y="146948"/>
                  </a:lnTo>
                  <a:lnTo>
                    <a:pt x="43615" y="153048"/>
                  </a:lnTo>
                  <a:lnTo>
                    <a:pt x="53580" y="152335"/>
                  </a:lnTo>
                  <a:lnTo>
                    <a:pt x="108307" y="128961"/>
                  </a:lnTo>
                  <a:lnTo>
                    <a:pt x="124462" y="117367"/>
                  </a:lnTo>
                  <a:lnTo>
                    <a:pt x="136320" y="101296"/>
                  </a:lnTo>
                  <a:lnTo>
                    <a:pt x="144321" y="81285"/>
                  </a:lnTo>
                  <a:lnTo>
                    <a:pt x="147877" y="56794"/>
                  </a:lnTo>
                  <a:lnTo>
                    <a:pt x="145316" y="46052"/>
                  </a:lnTo>
                  <a:lnTo>
                    <a:pt x="133111" y="27876"/>
                  </a:lnTo>
                  <a:lnTo>
                    <a:pt x="980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84321" y="3490731"/>
              <a:ext cx="151564" cy="344690"/>
            </a:xfrm>
            <a:custGeom>
              <a:avLst/>
              <a:gdLst/>
              <a:ahLst/>
              <a:cxnLst/>
              <a:rect l="0" t="0" r="0" b="0"/>
              <a:pathLst>
                <a:path w="151564" h="344690">
                  <a:moveTo>
                    <a:pt x="101192" y="267942"/>
                  </a:moveTo>
                  <a:lnTo>
                    <a:pt x="101192" y="245585"/>
                  </a:lnTo>
                  <a:lnTo>
                    <a:pt x="90013" y="214915"/>
                  </a:lnTo>
                  <a:lnTo>
                    <a:pt x="82041" y="208024"/>
                  </a:lnTo>
                  <a:lnTo>
                    <a:pt x="60705" y="200368"/>
                  </a:lnTo>
                  <a:lnTo>
                    <a:pt x="50804" y="200666"/>
                  </a:lnTo>
                  <a:lnTo>
                    <a:pt x="33563" y="207236"/>
                  </a:lnTo>
                  <a:lnTo>
                    <a:pt x="10704" y="229678"/>
                  </a:lnTo>
                  <a:lnTo>
                    <a:pt x="2484" y="251716"/>
                  </a:lnTo>
                  <a:lnTo>
                    <a:pt x="0" y="275938"/>
                  </a:lnTo>
                  <a:lnTo>
                    <a:pt x="2795" y="298402"/>
                  </a:lnTo>
                  <a:lnTo>
                    <a:pt x="11057" y="316965"/>
                  </a:lnTo>
                  <a:lnTo>
                    <a:pt x="16535" y="325190"/>
                  </a:lnTo>
                  <a:lnTo>
                    <a:pt x="31981" y="337450"/>
                  </a:lnTo>
                  <a:lnTo>
                    <a:pt x="41013" y="342357"/>
                  </a:lnTo>
                  <a:lnTo>
                    <a:pt x="60408" y="344689"/>
                  </a:lnTo>
                  <a:lnTo>
                    <a:pt x="70493" y="343673"/>
                  </a:lnTo>
                  <a:lnTo>
                    <a:pt x="87938" y="333186"/>
                  </a:lnTo>
                  <a:lnTo>
                    <a:pt x="102320" y="316827"/>
                  </a:lnTo>
                  <a:lnTo>
                    <a:pt x="128750" y="257084"/>
                  </a:lnTo>
                  <a:lnTo>
                    <a:pt x="140084" y="212115"/>
                  </a:lnTo>
                  <a:lnTo>
                    <a:pt x="148259" y="158519"/>
                  </a:lnTo>
                  <a:lnTo>
                    <a:pt x="151563" y="104041"/>
                  </a:lnTo>
                  <a:lnTo>
                    <a:pt x="144624" y="41854"/>
                  </a:lnTo>
                  <a:lnTo>
                    <a:pt x="138107" y="6371"/>
                  </a:lnTo>
                  <a:lnTo>
                    <a:pt x="133991" y="1145"/>
                  </a:lnTo>
                  <a:lnTo>
                    <a:pt x="128907" y="0"/>
                  </a:lnTo>
                  <a:lnTo>
                    <a:pt x="123178" y="1577"/>
                  </a:lnTo>
                  <a:lnTo>
                    <a:pt x="119359" y="8477"/>
                  </a:lnTo>
                  <a:lnTo>
                    <a:pt x="113229" y="58459"/>
                  </a:lnTo>
                  <a:lnTo>
                    <a:pt x="112018" y="119328"/>
                  </a:lnTo>
                  <a:lnTo>
                    <a:pt x="119014" y="172036"/>
                  </a:lnTo>
                  <a:lnTo>
                    <a:pt x="127412" y="234588"/>
                  </a:lnTo>
                  <a:lnTo>
                    <a:pt x="143306" y="2889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92993" y="3653388"/>
              <a:ext cx="100160" cy="146020"/>
            </a:xfrm>
            <a:custGeom>
              <a:avLst/>
              <a:gdLst/>
              <a:ahLst/>
              <a:cxnLst/>
              <a:rect l="0" t="0" r="0" b="0"/>
              <a:pathLst>
                <a:path w="100160" h="146020">
                  <a:moveTo>
                    <a:pt x="8333" y="21057"/>
                  </a:moveTo>
                  <a:lnTo>
                    <a:pt x="0" y="58535"/>
                  </a:lnTo>
                  <a:lnTo>
                    <a:pt x="1574" y="93383"/>
                  </a:lnTo>
                  <a:lnTo>
                    <a:pt x="7669" y="115203"/>
                  </a:lnTo>
                  <a:lnTo>
                    <a:pt x="18176" y="136599"/>
                  </a:lnTo>
                  <a:lnTo>
                    <a:pt x="26594" y="142539"/>
                  </a:lnTo>
                  <a:lnTo>
                    <a:pt x="48425" y="146019"/>
                  </a:lnTo>
                  <a:lnTo>
                    <a:pt x="58457" y="142970"/>
                  </a:lnTo>
                  <a:lnTo>
                    <a:pt x="75844" y="130223"/>
                  </a:lnTo>
                  <a:lnTo>
                    <a:pt x="93197" y="103316"/>
                  </a:lnTo>
                  <a:lnTo>
                    <a:pt x="100159" y="67527"/>
                  </a:lnTo>
                  <a:lnTo>
                    <a:pt x="95548" y="44050"/>
                  </a:lnTo>
                  <a:lnTo>
                    <a:pt x="820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60582" y="3650615"/>
              <a:ext cx="135543" cy="145689"/>
            </a:xfrm>
            <a:custGeom>
              <a:avLst/>
              <a:gdLst/>
              <a:ahLst/>
              <a:cxnLst/>
              <a:rect l="0" t="0" r="0" b="0"/>
              <a:pathLst>
                <a:path w="135543" h="145689">
                  <a:moveTo>
                    <a:pt x="72371" y="13302"/>
                  </a:moveTo>
                  <a:lnTo>
                    <a:pt x="61192" y="2123"/>
                  </a:lnTo>
                  <a:lnTo>
                    <a:pt x="54390" y="0"/>
                  </a:lnTo>
                  <a:lnTo>
                    <a:pt x="37474" y="761"/>
                  </a:lnTo>
                  <a:lnTo>
                    <a:pt x="21376" y="8118"/>
                  </a:lnTo>
                  <a:lnTo>
                    <a:pt x="13808" y="13355"/>
                  </a:lnTo>
                  <a:lnTo>
                    <a:pt x="8762" y="21526"/>
                  </a:lnTo>
                  <a:lnTo>
                    <a:pt x="1661" y="55383"/>
                  </a:lnTo>
                  <a:lnTo>
                    <a:pt x="0" y="81527"/>
                  </a:lnTo>
                  <a:lnTo>
                    <a:pt x="5501" y="102506"/>
                  </a:lnTo>
                  <a:lnTo>
                    <a:pt x="28098" y="135038"/>
                  </a:lnTo>
                  <a:lnTo>
                    <a:pt x="47625" y="143446"/>
                  </a:lnTo>
                  <a:lnTo>
                    <a:pt x="59383" y="145688"/>
                  </a:lnTo>
                  <a:lnTo>
                    <a:pt x="81806" y="141940"/>
                  </a:lnTo>
                  <a:lnTo>
                    <a:pt x="135542" y="118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753706" y="3463875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0148" y="91015"/>
                  </a:lnTo>
                  <a:lnTo>
                    <a:pt x="14938" y="152986"/>
                  </a:lnTo>
                  <a:lnTo>
                    <a:pt x="19005" y="210287"/>
                  </a:lnTo>
                  <a:lnTo>
                    <a:pt x="25137" y="272256"/>
                  </a:lnTo>
                  <a:lnTo>
                    <a:pt x="25976" y="299987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06653" y="3569160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52643"/>
                  </a:moveTo>
                  <a:lnTo>
                    <a:pt x="114581" y="34685"/>
                  </a:lnTo>
                  <a:lnTo>
                    <a:pt x="57419" y="174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Freeform 119"/>
          <p:cNvSpPr/>
          <p:nvPr/>
        </p:nvSpPr>
        <p:spPr>
          <a:xfrm>
            <a:off x="4066899" y="3615350"/>
            <a:ext cx="291900" cy="423221"/>
          </a:xfrm>
          <a:custGeom>
            <a:avLst/>
            <a:gdLst/>
            <a:ahLst/>
            <a:cxnLst/>
            <a:rect l="0" t="0" r="0" b="0"/>
            <a:pathLst>
              <a:path w="291900" h="423221">
                <a:moveTo>
                  <a:pt x="49743" y="6453"/>
                </a:moveTo>
                <a:lnTo>
                  <a:pt x="26024" y="50415"/>
                </a:lnTo>
                <a:lnTo>
                  <a:pt x="7741" y="112906"/>
                </a:lnTo>
                <a:lnTo>
                  <a:pt x="2999" y="130974"/>
                </a:lnTo>
                <a:lnTo>
                  <a:pt x="10375" y="70583"/>
                </a:lnTo>
                <a:lnTo>
                  <a:pt x="17038" y="50163"/>
                </a:lnTo>
                <a:lnTo>
                  <a:pt x="47011" y="10635"/>
                </a:lnTo>
                <a:lnTo>
                  <a:pt x="66856" y="2462"/>
                </a:lnTo>
                <a:lnTo>
                  <a:pt x="90104" y="0"/>
                </a:lnTo>
                <a:lnTo>
                  <a:pt x="112135" y="2805"/>
                </a:lnTo>
                <a:lnTo>
                  <a:pt x="130506" y="11071"/>
                </a:lnTo>
                <a:lnTo>
                  <a:pt x="138680" y="16550"/>
                </a:lnTo>
                <a:lnTo>
                  <a:pt x="150882" y="31997"/>
                </a:lnTo>
                <a:lnTo>
                  <a:pt x="175721" y="91075"/>
                </a:lnTo>
                <a:lnTo>
                  <a:pt x="183386" y="125503"/>
                </a:lnTo>
                <a:lnTo>
                  <a:pt x="185976" y="184647"/>
                </a:lnTo>
                <a:lnTo>
                  <a:pt x="178082" y="245419"/>
                </a:lnTo>
                <a:lnTo>
                  <a:pt x="165258" y="306297"/>
                </a:lnTo>
                <a:lnTo>
                  <a:pt x="146800" y="363700"/>
                </a:lnTo>
                <a:lnTo>
                  <a:pt x="115802" y="411380"/>
                </a:lnTo>
                <a:lnTo>
                  <a:pt x="95870" y="420387"/>
                </a:lnTo>
                <a:lnTo>
                  <a:pt x="72584" y="423220"/>
                </a:lnTo>
                <a:lnTo>
                  <a:pt x="50536" y="420580"/>
                </a:lnTo>
                <a:lnTo>
                  <a:pt x="32158" y="412388"/>
                </a:lnTo>
                <a:lnTo>
                  <a:pt x="23982" y="406928"/>
                </a:lnTo>
                <a:lnTo>
                  <a:pt x="11778" y="391502"/>
                </a:lnTo>
                <a:lnTo>
                  <a:pt x="3624" y="371778"/>
                </a:lnTo>
                <a:lnTo>
                  <a:pt x="0" y="347414"/>
                </a:lnTo>
                <a:lnTo>
                  <a:pt x="2543" y="336706"/>
                </a:lnTo>
                <a:lnTo>
                  <a:pt x="14727" y="318568"/>
                </a:lnTo>
                <a:lnTo>
                  <a:pt x="41318" y="300793"/>
                </a:lnTo>
                <a:lnTo>
                  <a:pt x="64326" y="298318"/>
                </a:lnTo>
                <a:lnTo>
                  <a:pt x="88980" y="302287"/>
                </a:lnTo>
                <a:lnTo>
                  <a:pt x="121420" y="317675"/>
                </a:lnTo>
                <a:lnTo>
                  <a:pt x="176986" y="357612"/>
                </a:lnTo>
                <a:lnTo>
                  <a:pt x="239335" y="391130"/>
                </a:lnTo>
                <a:lnTo>
                  <a:pt x="268525" y="400281"/>
                </a:lnTo>
                <a:lnTo>
                  <a:pt x="291899" y="39600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3790259" y="1916186"/>
            <a:ext cx="10529" cy="200042"/>
          </a:xfrm>
          <a:custGeom>
            <a:avLst/>
            <a:gdLst/>
            <a:ahLst/>
            <a:cxnLst/>
            <a:rect l="0" t="0" r="0" b="0"/>
            <a:pathLst>
              <a:path w="10529" h="200042">
                <a:moveTo>
                  <a:pt x="10528" y="0"/>
                </a:moveTo>
                <a:lnTo>
                  <a:pt x="2195" y="37478"/>
                </a:lnTo>
                <a:lnTo>
                  <a:pt x="434" y="94491"/>
                </a:lnTo>
                <a:lnTo>
                  <a:pt x="128" y="144851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3684974" y="3600746"/>
            <a:ext cx="31586" cy="463255"/>
          </a:xfrm>
          <a:custGeom>
            <a:avLst/>
            <a:gdLst/>
            <a:ahLst/>
            <a:cxnLst/>
            <a:rect l="0" t="0" r="0" b="0"/>
            <a:pathLst>
              <a:path w="31586" h="463255">
                <a:moveTo>
                  <a:pt x="31585" y="0"/>
                </a:moveTo>
                <a:lnTo>
                  <a:pt x="31585" y="58617"/>
                </a:lnTo>
                <a:lnTo>
                  <a:pt x="23252" y="121453"/>
                </a:lnTo>
                <a:lnTo>
                  <a:pt x="27080" y="181528"/>
                </a:lnTo>
                <a:lnTo>
                  <a:pt x="23460" y="232389"/>
                </a:lnTo>
                <a:lnTo>
                  <a:pt x="18412" y="290096"/>
                </a:lnTo>
                <a:lnTo>
                  <a:pt x="12085" y="347161"/>
                </a:lnTo>
                <a:lnTo>
                  <a:pt x="9666" y="405184"/>
                </a:lnTo>
                <a:lnTo>
                  <a:pt x="0" y="4632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3130528" y="1905658"/>
            <a:ext cx="301763" cy="329468"/>
          </a:xfrm>
          <a:custGeom>
            <a:avLst/>
            <a:gdLst/>
            <a:ahLst/>
            <a:cxnLst/>
            <a:rect l="0" t="0" r="0" b="0"/>
            <a:pathLst>
              <a:path w="301763" h="329468">
                <a:moveTo>
                  <a:pt x="59606" y="0"/>
                </a:moveTo>
                <a:lnTo>
                  <a:pt x="43965" y="17980"/>
                </a:lnTo>
                <a:lnTo>
                  <a:pt x="19999" y="73184"/>
                </a:lnTo>
                <a:lnTo>
                  <a:pt x="8468" y="89458"/>
                </a:lnTo>
                <a:lnTo>
                  <a:pt x="4457" y="90054"/>
                </a:lnTo>
                <a:lnTo>
                  <a:pt x="1783" y="85772"/>
                </a:lnTo>
                <a:lnTo>
                  <a:pt x="0" y="78238"/>
                </a:lnTo>
                <a:lnTo>
                  <a:pt x="1152" y="70876"/>
                </a:lnTo>
                <a:lnTo>
                  <a:pt x="26057" y="29596"/>
                </a:lnTo>
                <a:lnTo>
                  <a:pt x="42356" y="15883"/>
                </a:lnTo>
                <a:lnTo>
                  <a:pt x="62468" y="7059"/>
                </a:lnTo>
                <a:lnTo>
                  <a:pt x="87004" y="3137"/>
                </a:lnTo>
                <a:lnTo>
                  <a:pt x="110388" y="7633"/>
                </a:lnTo>
                <a:lnTo>
                  <a:pt x="131309" y="18600"/>
                </a:lnTo>
                <a:lnTo>
                  <a:pt x="148406" y="35173"/>
                </a:lnTo>
                <a:lnTo>
                  <a:pt x="165596" y="64234"/>
                </a:lnTo>
                <a:lnTo>
                  <a:pt x="173479" y="113900"/>
                </a:lnTo>
                <a:lnTo>
                  <a:pt x="175036" y="168771"/>
                </a:lnTo>
                <a:lnTo>
                  <a:pt x="169755" y="219081"/>
                </a:lnTo>
                <a:lnTo>
                  <a:pt x="142626" y="273475"/>
                </a:lnTo>
                <a:lnTo>
                  <a:pt x="115520" y="310213"/>
                </a:lnTo>
                <a:lnTo>
                  <a:pt x="89041" y="327181"/>
                </a:lnTo>
                <a:lnTo>
                  <a:pt x="69179" y="329467"/>
                </a:lnTo>
                <a:lnTo>
                  <a:pt x="49823" y="325414"/>
                </a:lnTo>
                <a:lnTo>
                  <a:pt x="33421" y="315814"/>
                </a:lnTo>
                <a:lnTo>
                  <a:pt x="21452" y="300629"/>
                </a:lnTo>
                <a:lnTo>
                  <a:pt x="16623" y="291666"/>
                </a:lnTo>
                <a:lnTo>
                  <a:pt x="15743" y="282181"/>
                </a:lnTo>
                <a:lnTo>
                  <a:pt x="21004" y="262284"/>
                </a:lnTo>
                <a:lnTo>
                  <a:pt x="37120" y="231352"/>
                </a:lnTo>
                <a:lnTo>
                  <a:pt x="53122" y="216686"/>
                </a:lnTo>
                <a:lnTo>
                  <a:pt x="73102" y="207439"/>
                </a:lnTo>
                <a:lnTo>
                  <a:pt x="124057" y="201502"/>
                </a:lnTo>
                <a:lnTo>
                  <a:pt x="162151" y="203594"/>
                </a:lnTo>
                <a:lnTo>
                  <a:pt x="217173" y="218056"/>
                </a:lnTo>
                <a:lnTo>
                  <a:pt x="278334" y="237517"/>
                </a:lnTo>
                <a:lnTo>
                  <a:pt x="301762" y="2421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3000621" y="3656510"/>
            <a:ext cx="587908" cy="544361"/>
            <a:chOff x="3000621" y="3656510"/>
            <a:chExt cx="587908" cy="544361"/>
          </a:xfrm>
        </p:grpSpPr>
        <p:sp>
          <p:nvSpPr>
            <p:cNvPr id="124" name="Freeform 123"/>
            <p:cNvSpPr/>
            <p:nvPr/>
          </p:nvSpPr>
          <p:spPr>
            <a:xfrm>
              <a:off x="3000621" y="3684974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42114" y="48931"/>
                  </a:lnTo>
                  <a:lnTo>
                    <a:pt x="38995" y="96776"/>
                  </a:lnTo>
                  <a:lnTo>
                    <a:pt x="33781" y="147997"/>
                  </a:lnTo>
                  <a:lnTo>
                    <a:pt x="29117" y="200219"/>
                  </a:lnTo>
                  <a:lnTo>
                    <a:pt x="23445" y="249617"/>
                  </a:lnTo>
                  <a:lnTo>
                    <a:pt x="15940" y="302641"/>
                  </a:lnTo>
                  <a:lnTo>
                    <a:pt x="2908" y="36594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286402" y="3656510"/>
              <a:ext cx="302127" cy="389706"/>
            </a:xfrm>
            <a:custGeom>
              <a:avLst/>
              <a:gdLst/>
              <a:ahLst/>
              <a:cxnLst/>
              <a:rect l="0" t="0" r="0" b="0"/>
              <a:pathLst>
                <a:path w="302127" h="389706">
                  <a:moveTo>
                    <a:pt x="156416" y="28464"/>
                  </a:moveTo>
                  <a:lnTo>
                    <a:pt x="134060" y="28464"/>
                  </a:lnTo>
                  <a:lnTo>
                    <a:pt x="103389" y="39642"/>
                  </a:lnTo>
                  <a:lnTo>
                    <a:pt x="77663" y="57772"/>
                  </a:lnTo>
                  <a:lnTo>
                    <a:pt x="27849" y="116467"/>
                  </a:lnTo>
                  <a:lnTo>
                    <a:pt x="6139" y="165831"/>
                  </a:lnTo>
                  <a:lnTo>
                    <a:pt x="0" y="217122"/>
                  </a:lnTo>
                  <a:lnTo>
                    <a:pt x="1907" y="276126"/>
                  </a:lnTo>
                  <a:lnTo>
                    <a:pt x="13150" y="311245"/>
                  </a:lnTo>
                  <a:lnTo>
                    <a:pt x="37909" y="348964"/>
                  </a:lnTo>
                  <a:lnTo>
                    <a:pt x="73736" y="377775"/>
                  </a:lnTo>
                  <a:lnTo>
                    <a:pt x="93933" y="387654"/>
                  </a:lnTo>
                  <a:lnTo>
                    <a:pt x="117728" y="389705"/>
                  </a:lnTo>
                  <a:lnTo>
                    <a:pt x="165542" y="381490"/>
                  </a:lnTo>
                  <a:lnTo>
                    <a:pt x="192525" y="366381"/>
                  </a:lnTo>
                  <a:lnTo>
                    <a:pt x="236916" y="326551"/>
                  </a:lnTo>
                  <a:lnTo>
                    <a:pt x="270165" y="269984"/>
                  </a:lnTo>
                  <a:lnTo>
                    <a:pt x="284616" y="238845"/>
                  </a:lnTo>
                  <a:lnTo>
                    <a:pt x="295265" y="178033"/>
                  </a:lnTo>
                  <a:lnTo>
                    <a:pt x="302126" y="128588"/>
                  </a:lnTo>
                  <a:lnTo>
                    <a:pt x="295076" y="74931"/>
                  </a:lnTo>
                  <a:lnTo>
                    <a:pt x="284588" y="41452"/>
                  </a:lnTo>
                  <a:lnTo>
                    <a:pt x="273433" y="24098"/>
                  </a:lnTo>
                  <a:lnTo>
                    <a:pt x="257556" y="11705"/>
                  </a:lnTo>
                  <a:lnTo>
                    <a:pt x="237632" y="3468"/>
                  </a:lnTo>
                  <a:lnTo>
                    <a:pt x="201277" y="0"/>
                  </a:lnTo>
                  <a:lnTo>
                    <a:pt x="145888" y="7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158549" y="4042943"/>
              <a:ext cx="49716" cy="157928"/>
            </a:xfrm>
            <a:custGeom>
              <a:avLst/>
              <a:gdLst/>
              <a:ahLst/>
              <a:cxnLst/>
              <a:rect l="0" t="0" r="0" b="0"/>
              <a:pathLst>
                <a:path w="49716" h="157928">
                  <a:moveTo>
                    <a:pt x="31585" y="0"/>
                  </a:moveTo>
                  <a:lnTo>
                    <a:pt x="42764" y="16767"/>
                  </a:lnTo>
                  <a:lnTo>
                    <a:pt x="49715" y="49551"/>
                  </a:lnTo>
                  <a:lnTo>
                    <a:pt x="46186" y="83312"/>
                  </a:lnTo>
                  <a:lnTo>
                    <a:pt x="32142" y="11554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275196" y="782596"/>
            <a:ext cx="1289415" cy="747524"/>
            <a:chOff x="1275196" y="782596"/>
            <a:chExt cx="1289415" cy="747524"/>
          </a:xfrm>
        </p:grpSpPr>
        <p:sp>
          <p:nvSpPr>
            <p:cNvPr id="2" name="Freeform 1"/>
            <p:cNvSpPr/>
            <p:nvPr/>
          </p:nvSpPr>
          <p:spPr>
            <a:xfrm>
              <a:off x="1275196" y="782596"/>
              <a:ext cx="348023" cy="672405"/>
            </a:xfrm>
            <a:custGeom>
              <a:avLst/>
              <a:gdLst/>
              <a:ahLst/>
              <a:cxnLst/>
              <a:rect l="0" t="0" r="0" b="0"/>
              <a:pathLst>
                <a:path w="348023" h="672405">
                  <a:moveTo>
                    <a:pt x="194450" y="0"/>
                  </a:moveTo>
                  <a:lnTo>
                    <a:pt x="178809" y="17981"/>
                  </a:lnTo>
                  <a:lnTo>
                    <a:pt x="140995" y="76331"/>
                  </a:lnTo>
                  <a:lnTo>
                    <a:pt x="105436" y="135094"/>
                  </a:lnTo>
                  <a:lnTo>
                    <a:pt x="70282" y="192975"/>
                  </a:lnTo>
                  <a:lnTo>
                    <a:pt x="50815" y="243181"/>
                  </a:lnTo>
                  <a:lnTo>
                    <a:pt x="37638" y="291982"/>
                  </a:lnTo>
                  <a:lnTo>
                    <a:pt x="22705" y="344804"/>
                  </a:lnTo>
                  <a:lnTo>
                    <a:pt x="9660" y="405845"/>
                  </a:lnTo>
                  <a:lnTo>
                    <a:pt x="5167" y="455732"/>
                  </a:lnTo>
                  <a:lnTo>
                    <a:pt x="0" y="515104"/>
                  </a:lnTo>
                  <a:lnTo>
                    <a:pt x="9551" y="566303"/>
                  </a:lnTo>
                  <a:lnTo>
                    <a:pt x="37592" y="620887"/>
                  </a:lnTo>
                  <a:lnTo>
                    <a:pt x="64810" y="657648"/>
                  </a:lnTo>
                  <a:lnTo>
                    <a:pt x="84970" y="666635"/>
                  </a:lnTo>
                  <a:lnTo>
                    <a:pt x="141629" y="672404"/>
                  </a:lnTo>
                  <a:lnTo>
                    <a:pt x="180749" y="667814"/>
                  </a:lnTo>
                  <a:lnTo>
                    <a:pt x="220156" y="653456"/>
                  </a:lnTo>
                  <a:lnTo>
                    <a:pt x="277904" y="609357"/>
                  </a:lnTo>
                  <a:lnTo>
                    <a:pt x="330328" y="547368"/>
                  </a:lnTo>
                  <a:lnTo>
                    <a:pt x="342578" y="525204"/>
                  </a:lnTo>
                  <a:lnTo>
                    <a:pt x="348022" y="499756"/>
                  </a:lnTo>
                  <a:lnTo>
                    <a:pt x="345498" y="459122"/>
                  </a:lnTo>
                  <a:lnTo>
                    <a:pt x="334112" y="437631"/>
                  </a:lnTo>
                  <a:lnTo>
                    <a:pt x="317353" y="421450"/>
                  </a:lnTo>
                  <a:lnTo>
                    <a:pt x="298207" y="410359"/>
                  </a:lnTo>
                  <a:lnTo>
                    <a:pt x="256519" y="403128"/>
                  </a:lnTo>
                  <a:lnTo>
                    <a:pt x="230225" y="407675"/>
                  </a:lnTo>
                  <a:lnTo>
                    <a:pt x="179160" y="429659"/>
                  </a:lnTo>
                  <a:lnTo>
                    <a:pt x="116318" y="470404"/>
                  </a:lnTo>
                  <a:lnTo>
                    <a:pt x="58684" y="527796"/>
                  </a:lnTo>
                  <a:lnTo>
                    <a:pt x="36523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34802" y="839371"/>
              <a:ext cx="287612" cy="618951"/>
            </a:xfrm>
            <a:custGeom>
              <a:avLst/>
              <a:gdLst/>
              <a:ahLst/>
              <a:cxnLst/>
              <a:rect l="0" t="0" r="0" b="0"/>
              <a:pathLst>
                <a:path w="287612" h="618951">
                  <a:moveTo>
                    <a:pt x="256025" y="122209"/>
                  </a:moveTo>
                  <a:lnTo>
                    <a:pt x="218939" y="177254"/>
                  </a:lnTo>
                  <a:lnTo>
                    <a:pt x="181240" y="228662"/>
                  </a:lnTo>
                  <a:lnTo>
                    <a:pt x="145587" y="283877"/>
                  </a:lnTo>
                  <a:lnTo>
                    <a:pt x="117184" y="338674"/>
                  </a:lnTo>
                  <a:lnTo>
                    <a:pt x="89664" y="400929"/>
                  </a:lnTo>
                  <a:lnTo>
                    <a:pt x="79534" y="464308"/>
                  </a:lnTo>
                  <a:lnTo>
                    <a:pt x="78950" y="515770"/>
                  </a:lnTo>
                  <a:lnTo>
                    <a:pt x="85665" y="565723"/>
                  </a:lnTo>
                  <a:lnTo>
                    <a:pt x="91792" y="591898"/>
                  </a:lnTo>
                  <a:lnTo>
                    <a:pt x="97404" y="601451"/>
                  </a:lnTo>
                  <a:lnTo>
                    <a:pt x="112997" y="615186"/>
                  </a:lnTo>
                  <a:lnTo>
                    <a:pt x="137865" y="618950"/>
                  </a:lnTo>
                  <a:lnTo>
                    <a:pt x="164905" y="615554"/>
                  </a:lnTo>
                  <a:lnTo>
                    <a:pt x="184722" y="606246"/>
                  </a:lnTo>
                  <a:lnTo>
                    <a:pt x="209032" y="582263"/>
                  </a:lnTo>
                  <a:lnTo>
                    <a:pt x="225464" y="552930"/>
                  </a:lnTo>
                  <a:lnTo>
                    <a:pt x="233091" y="502001"/>
                  </a:lnTo>
                  <a:lnTo>
                    <a:pt x="232073" y="454929"/>
                  </a:lnTo>
                  <a:lnTo>
                    <a:pt x="211953" y="399628"/>
                  </a:lnTo>
                  <a:lnTo>
                    <a:pt x="179860" y="354563"/>
                  </a:lnTo>
                  <a:lnTo>
                    <a:pt x="129359" y="301290"/>
                  </a:lnTo>
                  <a:lnTo>
                    <a:pt x="69604" y="246365"/>
                  </a:lnTo>
                  <a:lnTo>
                    <a:pt x="24670" y="188308"/>
                  </a:lnTo>
                  <a:lnTo>
                    <a:pt x="11651" y="170304"/>
                  </a:lnTo>
                  <a:lnTo>
                    <a:pt x="1965" y="146704"/>
                  </a:lnTo>
                  <a:lnTo>
                    <a:pt x="0" y="123737"/>
                  </a:lnTo>
                  <a:lnTo>
                    <a:pt x="8271" y="80397"/>
                  </a:lnTo>
                  <a:lnTo>
                    <a:pt x="23390" y="54189"/>
                  </a:lnTo>
                  <a:lnTo>
                    <a:pt x="42687" y="31605"/>
                  </a:lnTo>
                  <a:lnTo>
                    <a:pt x="68812" y="15685"/>
                  </a:lnTo>
                  <a:lnTo>
                    <a:pt x="111421" y="995"/>
                  </a:lnTo>
                  <a:lnTo>
                    <a:pt x="170616" y="0"/>
                  </a:lnTo>
                  <a:lnTo>
                    <a:pt x="222127" y="10722"/>
                  </a:lnTo>
                  <a:lnTo>
                    <a:pt x="249751" y="26265"/>
                  </a:lnTo>
                  <a:lnTo>
                    <a:pt x="272754" y="51278"/>
                  </a:lnTo>
                  <a:lnTo>
                    <a:pt x="281008" y="73917"/>
                  </a:lnTo>
                  <a:lnTo>
                    <a:pt x="287611" y="1327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91607" y="871762"/>
              <a:ext cx="273004" cy="658358"/>
            </a:xfrm>
            <a:custGeom>
              <a:avLst/>
              <a:gdLst/>
              <a:ahLst/>
              <a:cxnLst/>
              <a:rect l="0" t="0" r="0" b="0"/>
              <a:pathLst>
                <a:path w="273004" h="658358">
                  <a:moveTo>
                    <a:pt x="157190" y="195103"/>
                  </a:moveTo>
                  <a:lnTo>
                    <a:pt x="180909" y="151141"/>
                  </a:lnTo>
                  <a:lnTo>
                    <a:pt x="187739" y="88651"/>
                  </a:lnTo>
                  <a:lnTo>
                    <a:pt x="185975" y="62393"/>
                  </a:lnTo>
                  <a:lnTo>
                    <a:pt x="177392" y="39025"/>
                  </a:lnTo>
                  <a:lnTo>
                    <a:pt x="153817" y="11727"/>
                  </a:lnTo>
                  <a:lnTo>
                    <a:pt x="131514" y="2469"/>
                  </a:lnTo>
                  <a:lnTo>
                    <a:pt x="119016" y="0"/>
                  </a:lnTo>
                  <a:lnTo>
                    <a:pt x="92650" y="3496"/>
                  </a:lnTo>
                  <a:lnTo>
                    <a:pt x="43185" y="24804"/>
                  </a:lnTo>
                  <a:lnTo>
                    <a:pt x="27362" y="41036"/>
                  </a:lnTo>
                  <a:lnTo>
                    <a:pt x="11877" y="73025"/>
                  </a:lnTo>
                  <a:lnTo>
                    <a:pt x="3000" y="112138"/>
                  </a:lnTo>
                  <a:lnTo>
                    <a:pt x="0" y="167277"/>
                  </a:lnTo>
                  <a:lnTo>
                    <a:pt x="5829" y="192095"/>
                  </a:lnTo>
                  <a:lnTo>
                    <a:pt x="17389" y="214823"/>
                  </a:lnTo>
                  <a:lnTo>
                    <a:pt x="57844" y="263038"/>
                  </a:lnTo>
                  <a:lnTo>
                    <a:pt x="81841" y="272090"/>
                  </a:lnTo>
                  <a:lnTo>
                    <a:pt x="109663" y="274943"/>
                  </a:lnTo>
                  <a:lnTo>
                    <a:pt x="133727" y="272312"/>
                  </a:lnTo>
                  <a:lnTo>
                    <a:pt x="153001" y="261004"/>
                  </a:lnTo>
                  <a:lnTo>
                    <a:pt x="190563" y="222369"/>
                  </a:lnTo>
                  <a:lnTo>
                    <a:pt x="212653" y="173477"/>
                  </a:lnTo>
                  <a:lnTo>
                    <a:pt x="215222" y="172497"/>
                  </a:lnTo>
                  <a:lnTo>
                    <a:pt x="225273" y="228059"/>
                  </a:lnTo>
                  <a:lnTo>
                    <a:pt x="230950" y="289437"/>
                  </a:lnTo>
                  <a:lnTo>
                    <a:pt x="238966" y="348876"/>
                  </a:lnTo>
                  <a:lnTo>
                    <a:pt x="249035" y="405892"/>
                  </a:lnTo>
                  <a:lnTo>
                    <a:pt x="256960" y="456279"/>
                  </a:lnTo>
                  <a:lnTo>
                    <a:pt x="260840" y="511655"/>
                  </a:lnTo>
                  <a:lnTo>
                    <a:pt x="269387" y="572447"/>
                  </a:lnTo>
                  <a:lnTo>
                    <a:pt x="272289" y="628996"/>
                  </a:lnTo>
                  <a:lnTo>
                    <a:pt x="273003" y="6583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37936" y="2088130"/>
            <a:ext cx="200043" cy="252685"/>
            <a:chOff x="837936" y="2088130"/>
            <a:chExt cx="200043" cy="252685"/>
          </a:xfrm>
        </p:grpSpPr>
        <p:sp>
          <p:nvSpPr>
            <p:cNvPr id="6" name="Freeform 5"/>
            <p:cNvSpPr/>
            <p:nvPr/>
          </p:nvSpPr>
          <p:spPr>
            <a:xfrm>
              <a:off x="869522" y="2088130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147399" y="0"/>
                  </a:moveTo>
                  <a:lnTo>
                    <a:pt x="111482" y="61110"/>
                  </a:lnTo>
                  <a:lnTo>
                    <a:pt x="77101" y="121131"/>
                  </a:lnTo>
                  <a:lnTo>
                    <a:pt x="42100" y="17829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37936" y="2088130"/>
              <a:ext cx="200043" cy="252685"/>
            </a:xfrm>
            <a:custGeom>
              <a:avLst/>
              <a:gdLst/>
              <a:ahLst/>
              <a:cxnLst/>
              <a:rect l="0" t="0" r="0" b="0"/>
              <a:pathLst>
                <a:path w="200043" h="252685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86288" y="81171"/>
                  </a:lnTo>
                  <a:lnTo>
                    <a:pt x="125579" y="134143"/>
                  </a:lnTo>
                  <a:lnTo>
                    <a:pt x="164384" y="192475"/>
                  </a:lnTo>
                  <a:lnTo>
                    <a:pt x="193729" y="236306"/>
                  </a:lnTo>
                  <a:lnTo>
                    <a:pt x="200042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90537" y="1877560"/>
            <a:ext cx="2105701" cy="726467"/>
            <a:chOff x="690537" y="1877560"/>
            <a:chExt cx="2105701" cy="726467"/>
          </a:xfrm>
        </p:grpSpPr>
        <p:sp>
          <p:nvSpPr>
            <p:cNvPr id="9" name="Freeform 8"/>
            <p:cNvSpPr/>
            <p:nvPr/>
          </p:nvSpPr>
          <p:spPr>
            <a:xfrm>
              <a:off x="2017128" y="1877560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3120" y="52050"/>
                  </a:lnTo>
                  <a:lnTo>
                    <a:pt x="8333" y="108229"/>
                  </a:lnTo>
                  <a:lnTo>
                    <a:pt x="9878" y="169328"/>
                  </a:lnTo>
                  <a:lnTo>
                    <a:pt x="13455" y="228766"/>
                  </a:lnTo>
                  <a:lnTo>
                    <a:pt x="18805" y="283422"/>
                  </a:lnTo>
                  <a:lnTo>
                    <a:pt x="20390" y="333541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74067" y="1898617"/>
              <a:ext cx="271904" cy="421141"/>
            </a:xfrm>
            <a:custGeom>
              <a:avLst/>
              <a:gdLst/>
              <a:ahLst/>
              <a:cxnLst/>
              <a:rect l="0" t="0" r="0" b="0"/>
              <a:pathLst>
                <a:path w="271904" h="421141">
                  <a:moveTo>
                    <a:pt x="169486" y="0"/>
                  </a:moveTo>
                  <a:lnTo>
                    <a:pt x="110869" y="0"/>
                  </a:lnTo>
                  <a:lnTo>
                    <a:pt x="56695" y="1170"/>
                  </a:lnTo>
                  <a:lnTo>
                    <a:pt x="28890" y="5589"/>
                  </a:lnTo>
                  <a:lnTo>
                    <a:pt x="18433" y="10745"/>
                  </a:lnTo>
                  <a:lnTo>
                    <a:pt x="3696" y="25832"/>
                  </a:lnTo>
                  <a:lnTo>
                    <a:pt x="467" y="34769"/>
                  </a:lnTo>
                  <a:lnTo>
                    <a:pt x="0" y="54057"/>
                  </a:lnTo>
                  <a:lnTo>
                    <a:pt x="12347" y="116924"/>
                  </a:lnTo>
                  <a:lnTo>
                    <a:pt x="25752" y="172184"/>
                  </a:lnTo>
                  <a:lnTo>
                    <a:pt x="36171" y="208555"/>
                  </a:lnTo>
                  <a:lnTo>
                    <a:pt x="38496" y="211566"/>
                  </a:lnTo>
                  <a:lnTo>
                    <a:pt x="40045" y="208894"/>
                  </a:lnTo>
                  <a:lnTo>
                    <a:pt x="48121" y="176573"/>
                  </a:lnTo>
                  <a:lnTo>
                    <a:pt x="53481" y="169188"/>
                  </a:lnTo>
                  <a:lnTo>
                    <a:pt x="68795" y="157863"/>
                  </a:lnTo>
                  <a:lnTo>
                    <a:pt x="102737" y="150499"/>
                  </a:lnTo>
                  <a:lnTo>
                    <a:pt x="136840" y="153907"/>
                  </a:lnTo>
                  <a:lnTo>
                    <a:pt x="155367" y="162379"/>
                  </a:lnTo>
                  <a:lnTo>
                    <a:pt x="212209" y="211885"/>
                  </a:lnTo>
                  <a:lnTo>
                    <a:pt x="254747" y="257320"/>
                  </a:lnTo>
                  <a:lnTo>
                    <a:pt x="268318" y="293701"/>
                  </a:lnTo>
                  <a:lnTo>
                    <a:pt x="271903" y="320437"/>
                  </a:lnTo>
                  <a:lnTo>
                    <a:pt x="267257" y="344797"/>
                  </a:lnTo>
                  <a:lnTo>
                    <a:pt x="245211" y="389032"/>
                  </a:lnTo>
                  <a:lnTo>
                    <a:pt x="222639" y="404140"/>
                  </a:lnTo>
                  <a:lnTo>
                    <a:pt x="177046" y="416103"/>
                  </a:lnTo>
                  <a:lnTo>
                    <a:pt x="126492" y="419647"/>
                  </a:lnTo>
                  <a:lnTo>
                    <a:pt x="80708" y="420698"/>
                  </a:lnTo>
                  <a:lnTo>
                    <a:pt x="43144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90537" y="2498741"/>
              <a:ext cx="2105701" cy="105286"/>
            </a:xfrm>
            <a:custGeom>
              <a:avLst/>
              <a:gdLst/>
              <a:ahLst/>
              <a:cxnLst/>
              <a:rect l="0" t="0" r="0" b="0"/>
              <a:pathLst>
                <a:path w="2105701" h="105286">
                  <a:moveTo>
                    <a:pt x="2105700" y="21057"/>
                  </a:moveTo>
                  <a:lnTo>
                    <a:pt x="2051555" y="17937"/>
                  </a:lnTo>
                  <a:lnTo>
                    <a:pt x="1991020" y="11992"/>
                  </a:lnTo>
                  <a:lnTo>
                    <a:pt x="1940049" y="10962"/>
                  </a:lnTo>
                  <a:lnTo>
                    <a:pt x="1882313" y="10657"/>
                  </a:lnTo>
                  <a:lnTo>
                    <a:pt x="1831931" y="4977"/>
                  </a:lnTo>
                  <a:lnTo>
                    <a:pt x="1772985" y="983"/>
                  </a:lnTo>
                  <a:lnTo>
                    <a:pt x="1713162" y="194"/>
                  </a:lnTo>
                  <a:lnTo>
                    <a:pt x="1650955" y="38"/>
                  </a:lnTo>
                  <a:lnTo>
                    <a:pt x="1602203" y="11"/>
                  </a:lnTo>
                  <a:lnTo>
                    <a:pt x="1550714" y="3"/>
                  </a:lnTo>
                  <a:lnTo>
                    <a:pt x="1488149" y="1"/>
                  </a:lnTo>
                  <a:lnTo>
                    <a:pt x="1437891" y="0"/>
                  </a:lnTo>
                  <a:lnTo>
                    <a:pt x="1384785" y="1170"/>
                  </a:lnTo>
                  <a:lnTo>
                    <a:pt x="1326286" y="7236"/>
                  </a:lnTo>
                  <a:lnTo>
                    <a:pt x="1270219" y="9553"/>
                  </a:lnTo>
                  <a:lnTo>
                    <a:pt x="1210842" y="10239"/>
                  </a:lnTo>
                  <a:lnTo>
                    <a:pt x="1154515" y="11613"/>
                  </a:lnTo>
                  <a:lnTo>
                    <a:pt x="1093891" y="17739"/>
                  </a:lnTo>
                  <a:lnTo>
                    <a:pt x="1031475" y="20074"/>
                  </a:lnTo>
                  <a:lnTo>
                    <a:pt x="968528" y="21935"/>
                  </a:lnTo>
                  <a:lnTo>
                    <a:pt x="905423" y="28206"/>
                  </a:lnTo>
                  <a:lnTo>
                    <a:pt x="843442" y="30584"/>
                  </a:lnTo>
                  <a:lnTo>
                    <a:pt x="786343" y="31289"/>
                  </a:lnTo>
                  <a:lnTo>
                    <a:pt x="725490" y="32667"/>
                  </a:lnTo>
                  <a:lnTo>
                    <a:pt x="663006" y="38795"/>
                  </a:lnTo>
                  <a:lnTo>
                    <a:pt x="600039" y="41131"/>
                  </a:lnTo>
                  <a:lnTo>
                    <a:pt x="536928" y="42993"/>
                  </a:lnTo>
                  <a:lnTo>
                    <a:pt x="473775" y="50433"/>
                  </a:lnTo>
                  <a:lnTo>
                    <a:pt x="410610" y="58877"/>
                  </a:lnTo>
                  <a:lnTo>
                    <a:pt x="348610" y="63069"/>
                  </a:lnTo>
                  <a:lnTo>
                    <a:pt x="292675" y="71200"/>
                  </a:lnTo>
                  <a:lnTo>
                    <a:pt x="239057" y="79848"/>
                  </a:lnTo>
                  <a:lnTo>
                    <a:pt x="186126" y="84100"/>
                  </a:lnTo>
                  <a:lnTo>
                    <a:pt x="133397" y="91079"/>
                  </a:lnTo>
                  <a:lnTo>
                    <a:pt x="79560" y="94837"/>
                  </a:lnTo>
                  <a:lnTo>
                    <a:pt x="17796" y="10287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729174" y="450068"/>
            <a:ext cx="4409562" cy="823881"/>
            <a:chOff x="4729174" y="450068"/>
            <a:chExt cx="4409562" cy="823881"/>
          </a:xfrm>
        </p:grpSpPr>
        <p:sp>
          <p:nvSpPr>
            <p:cNvPr id="13" name="Freeform 12"/>
            <p:cNvSpPr/>
            <p:nvPr/>
          </p:nvSpPr>
          <p:spPr>
            <a:xfrm>
              <a:off x="4919003" y="568538"/>
              <a:ext cx="8334" cy="263214"/>
            </a:xfrm>
            <a:custGeom>
              <a:avLst/>
              <a:gdLst/>
              <a:ahLst/>
              <a:cxnLst/>
              <a:rect l="0" t="0" r="0" b="0"/>
              <a:pathLst>
                <a:path w="8334" h="263214">
                  <a:moveTo>
                    <a:pt x="8333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7443" y="164802"/>
                  </a:lnTo>
                  <a:lnTo>
                    <a:pt x="8158" y="221070"/>
                  </a:lnTo>
                  <a:lnTo>
                    <a:pt x="8333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29174" y="450068"/>
              <a:ext cx="471233" cy="486164"/>
            </a:xfrm>
            <a:custGeom>
              <a:avLst/>
              <a:gdLst/>
              <a:ahLst/>
              <a:cxnLst/>
              <a:rect l="0" t="0" r="0" b="0"/>
              <a:pathLst>
                <a:path w="471233" h="486164">
                  <a:moveTo>
                    <a:pt x="229748" y="13185"/>
                  </a:moveTo>
                  <a:lnTo>
                    <a:pt x="175604" y="24638"/>
                  </a:lnTo>
                  <a:lnTo>
                    <a:pt x="120657" y="43524"/>
                  </a:lnTo>
                  <a:lnTo>
                    <a:pt x="74318" y="70954"/>
                  </a:lnTo>
                  <a:lnTo>
                    <a:pt x="34007" y="119145"/>
                  </a:lnTo>
                  <a:lnTo>
                    <a:pt x="7636" y="169123"/>
                  </a:lnTo>
                  <a:lnTo>
                    <a:pt x="0" y="224056"/>
                  </a:lnTo>
                  <a:lnTo>
                    <a:pt x="4082" y="279967"/>
                  </a:lnTo>
                  <a:lnTo>
                    <a:pt x="22620" y="341772"/>
                  </a:lnTo>
                  <a:lnTo>
                    <a:pt x="47934" y="390567"/>
                  </a:lnTo>
                  <a:lnTo>
                    <a:pt x="107558" y="440584"/>
                  </a:lnTo>
                  <a:lnTo>
                    <a:pt x="154746" y="468100"/>
                  </a:lnTo>
                  <a:lnTo>
                    <a:pt x="209127" y="482894"/>
                  </a:lnTo>
                  <a:lnTo>
                    <a:pt x="264929" y="486163"/>
                  </a:lnTo>
                  <a:lnTo>
                    <a:pt x="323592" y="475409"/>
                  </a:lnTo>
                  <a:lnTo>
                    <a:pt x="366438" y="456609"/>
                  </a:lnTo>
                  <a:lnTo>
                    <a:pt x="400291" y="429195"/>
                  </a:lnTo>
                  <a:lnTo>
                    <a:pt x="436621" y="381007"/>
                  </a:lnTo>
                  <a:lnTo>
                    <a:pt x="456442" y="331030"/>
                  </a:lnTo>
                  <a:lnTo>
                    <a:pt x="468503" y="276098"/>
                  </a:lnTo>
                  <a:lnTo>
                    <a:pt x="471232" y="220187"/>
                  </a:lnTo>
                  <a:lnTo>
                    <a:pt x="462195" y="164082"/>
                  </a:lnTo>
                  <a:lnTo>
                    <a:pt x="439094" y="107940"/>
                  </a:lnTo>
                  <a:lnTo>
                    <a:pt x="412000" y="57379"/>
                  </a:lnTo>
                  <a:lnTo>
                    <a:pt x="385524" y="29919"/>
                  </a:lnTo>
                  <a:lnTo>
                    <a:pt x="355453" y="12554"/>
                  </a:lnTo>
                  <a:lnTo>
                    <a:pt x="318726" y="0"/>
                  </a:lnTo>
                  <a:lnTo>
                    <a:pt x="278209" y="50"/>
                  </a:lnTo>
                  <a:lnTo>
                    <a:pt x="236568" y="7474"/>
                  </a:lnTo>
                  <a:lnTo>
                    <a:pt x="200183" y="28261"/>
                  </a:lnTo>
                  <a:lnTo>
                    <a:pt x="156049" y="658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85306" y="488780"/>
              <a:ext cx="252684" cy="511428"/>
            </a:xfrm>
            <a:custGeom>
              <a:avLst/>
              <a:gdLst/>
              <a:ahLst/>
              <a:cxnLst/>
              <a:rect l="0" t="0" r="0" b="0"/>
              <a:pathLst>
                <a:path w="252684" h="511428">
                  <a:moveTo>
                    <a:pt x="0" y="469313"/>
                  </a:moveTo>
                  <a:lnTo>
                    <a:pt x="5589" y="410696"/>
                  </a:lnTo>
                  <a:lnTo>
                    <a:pt x="9065" y="359138"/>
                  </a:lnTo>
                  <a:lnTo>
                    <a:pt x="10094" y="299408"/>
                  </a:lnTo>
                  <a:lnTo>
                    <a:pt x="10400" y="237257"/>
                  </a:lnTo>
                  <a:lnTo>
                    <a:pt x="10490" y="174388"/>
                  </a:lnTo>
                  <a:lnTo>
                    <a:pt x="10517" y="111306"/>
                  </a:lnTo>
                  <a:lnTo>
                    <a:pt x="5630" y="59344"/>
                  </a:lnTo>
                  <a:lnTo>
                    <a:pt x="8432" y="59130"/>
                  </a:lnTo>
                  <a:lnTo>
                    <a:pt x="12640" y="62496"/>
                  </a:lnTo>
                  <a:lnTo>
                    <a:pt x="24152" y="89592"/>
                  </a:lnTo>
                  <a:lnTo>
                    <a:pt x="38522" y="140669"/>
                  </a:lnTo>
                  <a:lnTo>
                    <a:pt x="52625" y="192699"/>
                  </a:lnTo>
                  <a:lnTo>
                    <a:pt x="66677" y="237118"/>
                  </a:lnTo>
                  <a:lnTo>
                    <a:pt x="72527" y="243157"/>
                  </a:lnTo>
                  <a:lnTo>
                    <a:pt x="79937" y="246012"/>
                  </a:lnTo>
                  <a:lnTo>
                    <a:pt x="88386" y="246746"/>
                  </a:lnTo>
                  <a:lnTo>
                    <a:pt x="104013" y="241323"/>
                  </a:lnTo>
                  <a:lnTo>
                    <a:pt x="118757" y="229944"/>
                  </a:lnTo>
                  <a:lnTo>
                    <a:pt x="133109" y="213188"/>
                  </a:lnTo>
                  <a:lnTo>
                    <a:pt x="156969" y="152080"/>
                  </a:lnTo>
                  <a:lnTo>
                    <a:pt x="171776" y="97034"/>
                  </a:lnTo>
                  <a:lnTo>
                    <a:pt x="178730" y="33864"/>
                  </a:lnTo>
                  <a:lnTo>
                    <a:pt x="183940" y="3989"/>
                  </a:lnTo>
                  <a:lnTo>
                    <a:pt x="185798" y="0"/>
                  </a:lnTo>
                  <a:lnTo>
                    <a:pt x="187036" y="3189"/>
                  </a:lnTo>
                  <a:lnTo>
                    <a:pt x="189186" y="59927"/>
                  </a:lnTo>
                  <a:lnTo>
                    <a:pt x="189416" y="113657"/>
                  </a:lnTo>
                  <a:lnTo>
                    <a:pt x="190654" y="164802"/>
                  </a:lnTo>
                  <a:lnTo>
                    <a:pt x="197840" y="224069"/>
                  </a:lnTo>
                  <a:lnTo>
                    <a:pt x="202508" y="282004"/>
                  </a:lnTo>
                  <a:lnTo>
                    <a:pt x="208181" y="340504"/>
                  </a:lnTo>
                  <a:lnTo>
                    <a:pt x="212981" y="391763"/>
                  </a:lnTo>
                  <a:lnTo>
                    <a:pt x="225084" y="445416"/>
                  </a:lnTo>
                  <a:lnTo>
                    <a:pt x="242218" y="494285"/>
                  </a:lnTo>
                  <a:lnTo>
                    <a:pt x="252683" y="511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90632" y="758051"/>
              <a:ext cx="165547" cy="224118"/>
            </a:xfrm>
            <a:custGeom>
              <a:avLst/>
              <a:gdLst/>
              <a:ahLst/>
              <a:cxnLst/>
              <a:rect l="0" t="0" r="0" b="0"/>
              <a:pathLst>
                <a:path w="165547" h="224118">
                  <a:moveTo>
                    <a:pt x="0" y="42114"/>
                  </a:moveTo>
                  <a:lnTo>
                    <a:pt x="0" y="100731"/>
                  </a:lnTo>
                  <a:lnTo>
                    <a:pt x="1170" y="153735"/>
                  </a:lnTo>
                  <a:lnTo>
                    <a:pt x="9575" y="187101"/>
                  </a:lnTo>
                  <a:lnTo>
                    <a:pt x="20243" y="204429"/>
                  </a:lnTo>
                  <a:lnTo>
                    <a:pt x="35903" y="216810"/>
                  </a:lnTo>
                  <a:lnTo>
                    <a:pt x="44992" y="221749"/>
                  </a:lnTo>
                  <a:lnTo>
                    <a:pt x="67570" y="224117"/>
                  </a:lnTo>
                  <a:lnTo>
                    <a:pt x="92032" y="220101"/>
                  </a:lnTo>
                  <a:lnTo>
                    <a:pt x="114603" y="210517"/>
                  </a:lnTo>
                  <a:lnTo>
                    <a:pt x="133213" y="192219"/>
                  </a:lnTo>
                  <a:lnTo>
                    <a:pt x="158635" y="147934"/>
                  </a:lnTo>
                  <a:lnTo>
                    <a:pt x="165546" y="104794"/>
                  </a:lnTo>
                  <a:lnTo>
                    <a:pt x="159475" y="5462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74901" y="484310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4" y="176336"/>
                  </a:lnTo>
                  <a:lnTo>
                    <a:pt x="15684" y="237473"/>
                  </a:lnTo>
                  <a:lnTo>
                    <a:pt x="19465" y="289122"/>
                  </a:lnTo>
                  <a:lnTo>
                    <a:pt x="20585" y="343289"/>
                  </a:lnTo>
                  <a:lnTo>
                    <a:pt x="20917" y="396384"/>
                  </a:lnTo>
                  <a:lnTo>
                    <a:pt x="21029" y="455981"/>
                  </a:lnTo>
                  <a:lnTo>
                    <a:pt x="21057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54319" y="505367"/>
              <a:ext cx="31153" cy="463255"/>
            </a:xfrm>
            <a:custGeom>
              <a:avLst/>
              <a:gdLst/>
              <a:ahLst/>
              <a:cxnLst/>
              <a:rect l="0" t="0" r="0" b="0"/>
              <a:pathLst>
                <a:path w="31153" h="463255">
                  <a:moveTo>
                    <a:pt x="10095" y="0"/>
                  </a:moveTo>
                  <a:lnTo>
                    <a:pt x="4506" y="58617"/>
                  </a:lnTo>
                  <a:lnTo>
                    <a:pt x="1030" y="110175"/>
                  </a:lnTo>
                  <a:lnTo>
                    <a:pt x="0" y="158727"/>
                  </a:lnTo>
                  <a:lnTo>
                    <a:pt x="5284" y="213927"/>
                  </a:lnTo>
                  <a:lnTo>
                    <a:pt x="8670" y="263557"/>
                  </a:lnTo>
                  <a:lnTo>
                    <a:pt x="17049" y="316183"/>
                  </a:lnTo>
                  <a:lnTo>
                    <a:pt x="20734" y="363656"/>
                  </a:lnTo>
                  <a:lnTo>
                    <a:pt x="27545" y="413596"/>
                  </a:lnTo>
                  <a:lnTo>
                    <a:pt x="31152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48601" y="705409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78406" y="3119"/>
                  </a:lnTo>
                  <a:lnTo>
                    <a:pt x="119030" y="10722"/>
                  </a:lnTo>
                  <a:lnTo>
                    <a:pt x="58005" y="194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90756" y="821222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7235" y="27556"/>
                  </a:lnTo>
                  <a:lnTo>
                    <a:pt x="9878" y="83779"/>
                  </a:lnTo>
                  <a:lnTo>
                    <a:pt x="10336" y="123090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01285" y="663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96041" y="777554"/>
              <a:ext cx="139806" cy="434179"/>
            </a:xfrm>
            <a:custGeom>
              <a:avLst/>
              <a:gdLst/>
              <a:ahLst/>
              <a:cxnLst/>
              <a:rect l="0" t="0" r="0" b="0"/>
              <a:pathLst>
                <a:path w="139806" h="434179">
                  <a:moveTo>
                    <a:pt x="0" y="138425"/>
                  </a:moveTo>
                  <a:lnTo>
                    <a:pt x="17958" y="200705"/>
                  </a:lnTo>
                  <a:lnTo>
                    <a:pt x="31667" y="254756"/>
                  </a:lnTo>
                  <a:lnTo>
                    <a:pt x="40051" y="310492"/>
                  </a:lnTo>
                  <a:lnTo>
                    <a:pt x="48942" y="366562"/>
                  </a:lnTo>
                  <a:lnTo>
                    <a:pt x="55031" y="419579"/>
                  </a:lnTo>
                  <a:lnTo>
                    <a:pt x="58384" y="434178"/>
                  </a:lnTo>
                  <a:lnTo>
                    <a:pt x="54123" y="402303"/>
                  </a:lnTo>
                  <a:lnTo>
                    <a:pt x="47346" y="340027"/>
                  </a:lnTo>
                  <a:lnTo>
                    <a:pt x="38075" y="288756"/>
                  </a:lnTo>
                  <a:lnTo>
                    <a:pt x="33509" y="236520"/>
                  </a:lnTo>
                  <a:lnTo>
                    <a:pt x="32156" y="183998"/>
                  </a:lnTo>
                  <a:lnTo>
                    <a:pt x="31755" y="131391"/>
                  </a:lnTo>
                  <a:lnTo>
                    <a:pt x="25553" y="70788"/>
                  </a:lnTo>
                  <a:lnTo>
                    <a:pt x="28125" y="46363"/>
                  </a:lnTo>
                  <a:lnTo>
                    <a:pt x="36287" y="26929"/>
                  </a:lnTo>
                  <a:lnTo>
                    <a:pt x="41739" y="18470"/>
                  </a:lnTo>
                  <a:lnTo>
                    <a:pt x="57155" y="5953"/>
                  </a:lnTo>
                  <a:lnTo>
                    <a:pt x="66179" y="977"/>
                  </a:lnTo>
                  <a:lnTo>
                    <a:pt x="75705" y="0"/>
                  </a:lnTo>
                  <a:lnTo>
                    <a:pt x="95648" y="5153"/>
                  </a:lnTo>
                  <a:lnTo>
                    <a:pt x="113090" y="21481"/>
                  </a:lnTo>
                  <a:lnTo>
                    <a:pt x="132944" y="56982"/>
                  </a:lnTo>
                  <a:lnTo>
                    <a:pt x="139805" y="82341"/>
                  </a:lnTo>
                  <a:lnTo>
                    <a:pt x="138954" y="105310"/>
                  </a:lnTo>
                  <a:lnTo>
                    <a:pt x="126310" y="137972"/>
                  </a:lnTo>
                  <a:lnTo>
                    <a:pt x="111120" y="153041"/>
                  </a:lnTo>
                  <a:lnTo>
                    <a:pt x="91501" y="162469"/>
                  </a:lnTo>
                  <a:lnTo>
                    <a:pt x="67184" y="166658"/>
                  </a:lnTo>
                  <a:lnTo>
                    <a:pt x="57657" y="165436"/>
                  </a:lnTo>
                  <a:lnTo>
                    <a:pt x="50137" y="162282"/>
                  </a:lnTo>
                  <a:lnTo>
                    <a:pt x="31586" y="148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85554" y="463253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10529" y="0"/>
                  </a:moveTo>
                  <a:lnTo>
                    <a:pt x="10528" y="58617"/>
                  </a:lnTo>
                  <a:lnTo>
                    <a:pt x="10528" y="121197"/>
                  </a:lnTo>
                  <a:lnTo>
                    <a:pt x="10528" y="172521"/>
                  </a:lnTo>
                  <a:lnTo>
                    <a:pt x="10528" y="224773"/>
                  </a:lnTo>
                  <a:lnTo>
                    <a:pt x="10528" y="277300"/>
                  </a:lnTo>
                  <a:lnTo>
                    <a:pt x="10528" y="329908"/>
                  </a:lnTo>
                  <a:lnTo>
                    <a:pt x="9359" y="381370"/>
                  </a:lnTo>
                  <a:lnTo>
                    <a:pt x="2196" y="441274"/>
                  </a:lnTo>
                  <a:lnTo>
                    <a:pt x="651" y="47779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27669" y="789637"/>
              <a:ext cx="84228" cy="126343"/>
            </a:xfrm>
            <a:custGeom>
              <a:avLst/>
              <a:gdLst/>
              <a:ahLst/>
              <a:cxnLst/>
              <a:rect l="0" t="0" r="0" b="0"/>
              <a:pathLst>
                <a:path w="84228" h="126343">
                  <a:moveTo>
                    <a:pt x="0" y="0"/>
                  </a:moveTo>
                  <a:lnTo>
                    <a:pt x="9575" y="24046"/>
                  </a:lnTo>
                  <a:lnTo>
                    <a:pt x="49878" y="85122"/>
                  </a:lnTo>
                  <a:lnTo>
                    <a:pt x="59602" y="103342"/>
                  </a:lnTo>
                  <a:lnTo>
                    <a:pt x="8422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06611" y="758051"/>
              <a:ext cx="178985" cy="515898"/>
            </a:xfrm>
            <a:custGeom>
              <a:avLst/>
              <a:gdLst/>
              <a:ahLst/>
              <a:cxnLst/>
              <a:rect l="0" t="0" r="0" b="0"/>
              <a:pathLst>
                <a:path w="178985" h="515898">
                  <a:moveTo>
                    <a:pt x="178984" y="0"/>
                  </a:moveTo>
                  <a:lnTo>
                    <a:pt x="167806" y="11179"/>
                  </a:lnTo>
                  <a:lnTo>
                    <a:pt x="151474" y="52728"/>
                  </a:lnTo>
                  <a:lnTo>
                    <a:pt x="133862" y="109115"/>
                  </a:lnTo>
                  <a:lnTo>
                    <a:pt x="114922" y="159062"/>
                  </a:lnTo>
                  <a:lnTo>
                    <a:pt x="94493" y="207787"/>
                  </a:lnTo>
                  <a:lnTo>
                    <a:pt x="72218" y="260583"/>
                  </a:lnTo>
                  <a:lnTo>
                    <a:pt x="52910" y="321748"/>
                  </a:lnTo>
                  <a:lnTo>
                    <a:pt x="38657" y="376031"/>
                  </a:lnTo>
                  <a:lnTo>
                    <a:pt x="24577" y="428954"/>
                  </a:lnTo>
                  <a:lnTo>
                    <a:pt x="10531" y="481349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75679" y="713628"/>
              <a:ext cx="104716" cy="212332"/>
            </a:xfrm>
            <a:custGeom>
              <a:avLst/>
              <a:gdLst/>
              <a:ahLst/>
              <a:cxnLst/>
              <a:rect l="0" t="0" r="0" b="0"/>
              <a:pathLst>
                <a:path w="104716" h="212332">
                  <a:moveTo>
                    <a:pt x="9958" y="65480"/>
                  </a:moveTo>
                  <a:lnTo>
                    <a:pt x="15547" y="127573"/>
                  </a:lnTo>
                  <a:lnTo>
                    <a:pt x="19511" y="178958"/>
                  </a:lnTo>
                  <a:lnTo>
                    <a:pt x="20053" y="206382"/>
                  </a:lnTo>
                  <a:lnTo>
                    <a:pt x="17858" y="212057"/>
                  </a:lnTo>
                  <a:lnTo>
                    <a:pt x="14055" y="212331"/>
                  </a:lnTo>
                  <a:lnTo>
                    <a:pt x="9179" y="209004"/>
                  </a:lnTo>
                  <a:lnTo>
                    <a:pt x="3763" y="192830"/>
                  </a:lnTo>
                  <a:lnTo>
                    <a:pt x="0" y="129737"/>
                  </a:lnTo>
                  <a:lnTo>
                    <a:pt x="2662" y="70547"/>
                  </a:lnTo>
                  <a:lnTo>
                    <a:pt x="14106" y="24367"/>
                  </a:lnTo>
                  <a:lnTo>
                    <a:pt x="19742" y="15845"/>
                  </a:lnTo>
                  <a:lnTo>
                    <a:pt x="35364" y="3256"/>
                  </a:lnTo>
                  <a:lnTo>
                    <a:pt x="57124" y="0"/>
                  </a:lnTo>
                  <a:lnTo>
                    <a:pt x="104715" y="23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43565" y="800165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19" y="54145"/>
                  </a:lnTo>
                  <a:lnTo>
                    <a:pt x="16788" y="114625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54093" y="663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75150" y="752646"/>
              <a:ext cx="203585" cy="404396"/>
            </a:xfrm>
            <a:custGeom>
              <a:avLst/>
              <a:gdLst/>
              <a:ahLst/>
              <a:cxnLst/>
              <a:rect l="0" t="0" r="0" b="0"/>
              <a:pathLst>
                <a:path w="203585" h="404396">
                  <a:moveTo>
                    <a:pt x="147399" y="110690"/>
                  </a:moveTo>
                  <a:lnTo>
                    <a:pt x="163040" y="92709"/>
                  </a:lnTo>
                  <a:lnTo>
                    <a:pt x="171118" y="75793"/>
                  </a:lnTo>
                  <a:lnTo>
                    <a:pt x="172369" y="53456"/>
                  </a:lnTo>
                  <a:lnTo>
                    <a:pt x="167855" y="30271"/>
                  </a:lnTo>
                  <a:lnTo>
                    <a:pt x="158051" y="12167"/>
                  </a:lnTo>
                  <a:lnTo>
                    <a:pt x="149821" y="6404"/>
                  </a:lnTo>
                  <a:lnTo>
                    <a:pt x="128198" y="0"/>
                  </a:lnTo>
                  <a:lnTo>
                    <a:pt x="106110" y="3393"/>
                  </a:lnTo>
                  <a:lnTo>
                    <a:pt x="95306" y="7573"/>
                  </a:lnTo>
                  <a:lnTo>
                    <a:pt x="80183" y="21577"/>
                  </a:lnTo>
                  <a:lnTo>
                    <a:pt x="60943" y="59162"/>
                  </a:lnTo>
                  <a:lnTo>
                    <a:pt x="55102" y="95553"/>
                  </a:lnTo>
                  <a:lnTo>
                    <a:pt x="58961" y="130382"/>
                  </a:lnTo>
                  <a:lnTo>
                    <a:pt x="67539" y="149078"/>
                  </a:lnTo>
                  <a:lnTo>
                    <a:pt x="73102" y="157339"/>
                  </a:lnTo>
                  <a:lnTo>
                    <a:pt x="88642" y="169638"/>
                  </a:lnTo>
                  <a:lnTo>
                    <a:pt x="97699" y="174555"/>
                  </a:lnTo>
                  <a:lnTo>
                    <a:pt x="106077" y="175494"/>
                  </a:lnTo>
                  <a:lnTo>
                    <a:pt x="121625" y="170297"/>
                  </a:lnTo>
                  <a:lnTo>
                    <a:pt x="143531" y="154218"/>
                  </a:lnTo>
                  <a:lnTo>
                    <a:pt x="159251" y="129047"/>
                  </a:lnTo>
                  <a:lnTo>
                    <a:pt x="162319" y="128777"/>
                  </a:lnTo>
                  <a:lnTo>
                    <a:pt x="176322" y="185915"/>
                  </a:lnTo>
                  <a:lnTo>
                    <a:pt x="189680" y="238027"/>
                  </a:lnTo>
                  <a:lnTo>
                    <a:pt x="203584" y="293381"/>
                  </a:lnTo>
                  <a:lnTo>
                    <a:pt x="202911" y="329767"/>
                  </a:lnTo>
                  <a:lnTo>
                    <a:pt x="195303" y="362775"/>
                  </a:lnTo>
                  <a:lnTo>
                    <a:pt x="189863" y="371164"/>
                  </a:lnTo>
                  <a:lnTo>
                    <a:pt x="174460" y="383604"/>
                  </a:lnTo>
                  <a:lnTo>
                    <a:pt x="146058" y="397184"/>
                  </a:lnTo>
                  <a:lnTo>
                    <a:pt x="83127" y="404395"/>
                  </a:lnTo>
                  <a:lnTo>
                    <a:pt x="44908" y="402045"/>
                  </a:lnTo>
                  <a:lnTo>
                    <a:pt x="0" y="3949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54134" y="526424"/>
              <a:ext cx="183515" cy="410613"/>
            </a:xfrm>
            <a:custGeom>
              <a:avLst/>
              <a:gdLst/>
              <a:ahLst/>
              <a:cxnLst/>
              <a:rect l="0" t="0" r="0" b="0"/>
              <a:pathLst>
                <a:path w="183515" h="410613">
                  <a:moveTo>
                    <a:pt x="0" y="0"/>
                  </a:moveTo>
                  <a:lnTo>
                    <a:pt x="3119" y="57264"/>
                  </a:lnTo>
                  <a:lnTo>
                    <a:pt x="14655" y="112567"/>
                  </a:lnTo>
                  <a:lnTo>
                    <a:pt x="28198" y="175267"/>
                  </a:lnTo>
                  <a:lnTo>
                    <a:pt x="37472" y="232476"/>
                  </a:lnTo>
                  <a:lnTo>
                    <a:pt x="41909" y="284651"/>
                  </a:lnTo>
                  <a:lnTo>
                    <a:pt x="50176" y="338027"/>
                  </a:lnTo>
                  <a:lnTo>
                    <a:pt x="58384" y="390655"/>
                  </a:lnTo>
                  <a:lnTo>
                    <a:pt x="54123" y="358663"/>
                  </a:lnTo>
                  <a:lnTo>
                    <a:pt x="56201" y="319180"/>
                  </a:lnTo>
                  <a:lnTo>
                    <a:pt x="67384" y="268809"/>
                  </a:lnTo>
                  <a:lnTo>
                    <a:pt x="72998" y="258755"/>
                  </a:lnTo>
                  <a:lnTo>
                    <a:pt x="88596" y="244464"/>
                  </a:lnTo>
                  <a:lnTo>
                    <a:pt x="97669" y="242525"/>
                  </a:lnTo>
                  <a:lnTo>
                    <a:pt x="117108" y="246609"/>
                  </a:lnTo>
                  <a:lnTo>
                    <a:pt x="134326" y="259343"/>
                  </a:lnTo>
                  <a:lnTo>
                    <a:pt x="148608" y="276701"/>
                  </a:lnTo>
                  <a:lnTo>
                    <a:pt x="171201" y="332363"/>
                  </a:lnTo>
                  <a:lnTo>
                    <a:pt x="183514" y="376958"/>
                  </a:lnTo>
                  <a:lnTo>
                    <a:pt x="178985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79696" y="526424"/>
              <a:ext cx="37652" cy="368499"/>
            </a:xfrm>
            <a:custGeom>
              <a:avLst/>
              <a:gdLst/>
              <a:ahLst/>
              <a:cxnLst/>
              <a:rect l="0" t="0" r="0" b="0"/>
              <a:pathLst>
                <a:path w="37652" h="368499">
                  <a:moveTo>
                    <a:pt x="6065" y="0"/>
                  </a:moveTo>
                  <a:lnTo>
                    <a:pt x="0" y="34792"/>
                  </a:lnTo>
                  <a:lnTo>
                    <a:pt x="4918" y="81409"/>
                  </a:lnTo>
                  <a:lnTo>
                    <a:pt x="12615" y="136815"/>
                  </a:lnTo>
                  <a:lnTo>
                    <a:pt x="18928" y="195525"/>
                  </a:lnTo>
                  <a:lnTo>
                    <a:pt x="31093" y="252442"/>
                  </a:lnTo>
                  <a:lnTo>
                    <a:pt x="35708" y="302785"/>
                  </a:lnTo>
                  <a:lnTo>
                    <a:pt x="37395" y="362632"/>
                  </a:lnTo>
                  <a:lnTo>
                    <a:pt x="37651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48891" y="678286"/>
              <a:ext cx="242156" cy="16595"/>
            </a:xfrm>
            <a:custGeom>
              <a:avLst/>
              <a:gdLst/>
              <a:ahLst/>
              <a:cxnLst/>
              <a:rect l="0" t="0" r="0" b="0"/>
              <a:pathLst>
                <a:path w="242156" h="16595">
                  <a:moveTo>
                    <a:pt x="242155" y="6066"/>
                  </a:moveTo>
                  <a:lnTo>
                    <a:pt x="207364" y="0"/>
                  </a:lnTo>
                  <a:lnTo>
                    <a:pt x="148499" y="4521"/>
                  </a:lnTo>
                  <a:lnTo>
                    <a:pt x="91464" y="11350"/>
                  </a:lnTo>
                  <a:lnTo>
                    <a:pt x="37478" y="15558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70073" y="558010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9450"/>
                  </a:lnTo>
                  <a:lnTo>
                    <a:pt x="12997" y="221549"/>
                  </a:lnTo>
                  <a:lnTo>
                    <a:pt x="18668" y="278164"/>
                  </a:lnTo>
                  <a:lnTo>
                    <a:pt x="20584" y="339215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80559" y="686547"/>
              <a:ext cx="284271" cy="18863"/>
            </a:xfrm>
            <a:custGeom>
              <a:avLst/>
              <a:gdLst/>
              <a:ahLst/>
              <a:cxnLst/>
              <a:rect l="0" t="0" r="0" b="0"/>
              <a:pathLst>
                <a:path w="284271" h="18863">
                  <a:moveTo>
                    <a:pt x="284270" y="8333"/>
                  </a:moveTo>
                  <a:lnTo>
                    <a:pt x="246792" y="0"/>
                  </a:lnTo>
                  <a:lnTo>
                    <a:pt x="208824" y="1575"/>
                  </a:lnTo>
                  <a:lnTo>
                    <a:pt x="148484" y="6998"/>
                  </a:lnTo>
                  <a:lnTo>
                    <a:pt x="88645" y="14135"/>
                  </a:lnTo>
                  <a:lnTo>
                    <a:pt x="34885" y="12946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30137" y="800165"/>
              <a:ext cx="187837" cy="153243"/>
            </a:xfrm>
            <a:custGeom>
              <a:avLst/>
              <a:gdLst/>
              <a:ahLst/>
              <a:cxnLst/>
              <a:rect l="0" t="0" r="0" b="0"/>
              <a:pathLst>
                <a:path w="187837" h="153243">
                  <a:moveTo>
                    <a:pt x="97863" y="10529"/>
                  </a:moveTo>
                  <a:lnTo>
                    <a:pt x="75506" y="10529"/>
                  </a:lnTo>
                  <a:lnTo>
                    <a:pt x="44835" y="21707"/>
                  </a:lnTo>
                  <a:lnTo>
                    <a:pt x="19110" y="39837"/>
                  </a:lnTo>
                  <a:lnTo>
                    <a:pt x="7099" y="59430"/>
                  </a:lnTo>
                  <a:lnTo>
                    <a:pt x="2259" y="71205"/>
                  </a:lnTo>
                  <a:lnTo>
                    <a:pt x="0" y="96768"/>
                  </a:lnTo>
                  <a:lnTo>
                    <a:pt x="1036" y="110135"/>
                  </a:lnTo>
                  <a:lnTo>
                    <a:pt x="11545" y="131228"/>
                  </a:lnTo>
                  <a:lnTo>
                    <a:pt x="19260" y="140128"/>
                  </a:lnTo>
                  <a:lnTo>
                    <a:pt x="40312" y="150017"/>
                  </a:lnTo>
                  <a:lnTo>
                    <a:pt x="64096" y="153242"/>
                  </a:lnTo>
                  <a:lnTo>
                    <a:pt x="118633" y="142811"/>
                  </a:lnTo>
                  <a:lnTo>
                    <a:pt x="159808" y="113997"/>
                  </a:lnTo>
                  <a:lnTo>
                    <a:pt x="176476" y="99019"/>
                  </a:lnTo>
                  <a:lnTo>
                    <a:pt x="185445" y="78324"/>
                  </a:lnTo>
                  <a:lnTo>
                    <a:pt x="187836" y="66254"/>
                  </a:lnTo>
                  <a:lnTo>
                    <a:pt x="187091" y="55868"/>
                  </a:lnTo>
                  <a:lnTo>
                    <a:pt x="180024" y="38088"/>
                  </a:lnTo>
                  <a:lnTo>
                    <a:pt x="165965" y="25507"/>
                  </a:lnTo>
                  <a:lnTo>
                    <a:pt x="122753" y="7898"/>
                  </a:lnTo>
                  <a:lnTo>
                    <a:pt x="67808" y="1040"/>
                  </a:lnTo>
                  <a:lnTo>
                    <a:pt x="557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443855" y="558010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31585" y="0"/>
                  </a:moveTo>
                  <a:lnTo>
                    <a:pt x="16931" y="49552"/>
                  </a:lnTo>
                  <a:lnTo>
                    <a:pt x="12426" y="100080"/>
                  </a:lnTo>
                  <a:lnTo>
                    <a:pt x="11091" y="159505"/>
                  </a:lnTo>
                  <a:lnTo>
                    <a:pt x="10695" y="221566"/>
                  </a:lnTo>
                  <a:lnTo>
                    <a:pt x="10578" y="278819"/>
                  </a:lnTo>
                  <a:lnTo>
                    <a:pt x="10543" y="332827"/>
                  </a:lnTo>
                  <a:lnTo>
                    <a:pt x="9362" y="39156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64911" y="796984"/>
              <a:ext cx="179991" cy="203224"/>
            </a:xfrm>
            <a:custGeom>
              <a:avLst/>
              <a:gdLst/>
              <a:ahLst/>
              <a:cxnLst/>
              <a:rect l="0" t="0" r="0" b="0"/>
              <a:pathLst>
                <a:path w="179991" h="203224">
                  <a:moveTo>
                    <a:pt x="0" y="140052"/>
                  </a:moveTo>
                  <a:lnTo>
                    <a:pt x="17982" y="124411"/>
                  </a:lnTo>
                  <a:lnTo>
                    <a:pt x="34898" y="116333"/>
                  </a:lnTo>
                  <a:lnTo>
                    <a:pt x="92999" y="106383"/>
                  </a:lnTo>
                  <a:lnTo>
                    <a:pt x="113863" y="99351"/>
                  </a:lnTo>
                  <a:lnTo>
                    <a:pt x="159288" y="69124"/>
                  </a:lnTo>
                  <a:lnTo>
                    <a:pt x="173350" y="52376"/>
                  </a:lnTo>
                  <a:lnTo>
                    <a:pt x="178738" y="42997"/>
                  </a:lnTo>
                  <a:lnTo>
                    <a:pt x="179990" y="34404"/>
                  </a:lnTo>
                  <a:lnTo>
                    <a:pt x="178486" y="26336"/>
                  </a:lnTo>
                  <a:lnTo>
                    <a:pt x="175143" y="18618"/>
                  </a:lnTo>
                  <a:lnTo>
                    <a:pt x="162070" y="6922"/>
                  </a:lnTo>
                  <a:lnTo>
                    <a:pt x="153670" y="2166"/>
                  </a:lnTo>
                  <a:lnTo>
                    <a:pt x="128740" y="0"/>
                  </a:lnTo>
                  <a:lnTo>
                    <a:pt x="100502" y="4107"/>
                  </a:lnTo>
                  <a:lnTo>
                    <a:pt x="76254" y="13731"/>
                  </a:lnTo>
                  <a:lnTo>
                    <a:pt x="48461" y="37893"/>
                  </a:lnTo>
                  <a:lnTo>
                    <a:pt x="39086" y="63452"/>
                  </a:lnTo>
                  <a:lnTo>
                    <a:pt x="36090" y="91970"/>
                  </a:lnTo>
                  <a:lnTo>
                    <a:pt x="38657" y="116342"/>
                  </a:lnTo>
                  <a:lnTo>
                    <a:pt x="52269" y="149794"/>
                  </a:lnTo>
                  <a:lnTo>
                    <a:pt x="71119" y="176344"/>
                  </a:lnTo>
                  <a:lnTo>
                    <a:pt x="97112" y="193439"/>
                  </a:lnTo>
                  <a:lnTo>
                    <a:pt x="152923" y="201934"/>
                  </a:lnTo>
                  <a:lnTo>
                    <a:pt x="178985" y="203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57742" y="597961"/>
              <a:ext cx="133554" cy="412775"/>
            </a:xfrm>
            <a:custGeom>
              <a:avLst/>
              <a:gdLst/>
              <a:ahLst/>
              <a:cxnLst/>
              <a:rect l="0" t="0" r="0" b="0"/>
              <a:pathLst>
                <a:path w="133554" h="412775">
                  <a:moveTo>
                    <a:pt x="91439" y="412774"/>
                  </a:moveTo>
                  <a:lnTo>
                    <a:pt x="88320" y="370083"/>
                  </a:lnTo>
                  <a:lnTo>
                    <a:pt x="66245" y="308366"/>
                  </a:lnTo>
                  <a:lnTo>
                    <a:pt x="49894" y="249344"/>
                  </a:lnTo>
                  <a:lnTo>
                    <a:pt x="29810" y="192019"/>
                  </a:lnTo>
                  <a:lnTo>
                    <a:pt x="11719" y="132775"/>
                  </a:lnTo>
                  <a:lnTo>
                    <a:pt x="0" y="76013"/>
                  </a:lnTo>
                  <a:lnTo>
                    <a:pt x="785" y="36912"/>
                  </a:lnTo>
                  <a:lnTo>
                    <a:pt x="2927" y="25329"/>
                  </a:lnTo>
                  <a:lnTo>
                    <a:pt x="7865" y="16437"/>
                  </a:lnTo>
                  <a:lnTo>
                    <a:pt x="22709" y="3438"/>
                  </a:lnTo>
                  <a:lnTo>
                    <a:pt x="44125" y="0"/>
                  </a:lnTo>
                  <a:lnTo>
                    <a:pt x="90412" y="7325"/>
                  </a:lnTo>
                  <a:lnTo>
                    <a:pt x="133553" y="23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43896" y="831751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20368" y="10528"/>
                  </a:lnTo>
                  <a:lnTo>
                    <a:pt x="66194" y="3293"/>
                  </a:lnTo>
                  <a:lnTo>
                    <a:pt x="19791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84101" y="663295"/>
              <a:ext cx="28294" cy="389555"/>
            </a:xfrm>
            <a:custGeom>
              <a:avLst/>
              <a:gdLst/>
              <a:ahLst/>
              <a:cxnLst/>
              <a:rect l="0" t="0" r="0" b="0"/>
              <a:pathLst>
                <a:path w="28294" h="389555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4" y="140781"/>
                  </a:lnTo>
                  <a:lnTo>
                    <a:pt x="9762" y="201200"/>
                  </a:lnTo>
                  <a:lnTo>
                    <a:pt x="15393" y="260436"/>
                  </a:lnTo>
                  <a:lnTo>
                    <a:pt x="17061" y="315032"/>
                  </a:lnTo>
                  <a:lnTo>
                    <a:pt x="20674" y="358895"/>
                  </a:lnTo>
                  <a:lnTo>
                    <a:pt x="2829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64995" y="804556"/>
              <a:ext cx="273741" cy="16667"/>
            </a:xfrm>
            <a:custGeom>
              <a:avLst/>
              <a:gdLst/>
              <a:ahLst/>
              <a:cxnLst/>
              <a:rect l="0" t="0" r="0" b="0"/>
              <a:pathLst>
                <a:path w="273741" h="16667">
                  <a:moveTo>
                    <a:pt x="273740" y="16666"/>
                  </a:moveTo>
                  <a:lnTo>
                    <a:pt x="262562" y="5488"/>
                  </a:lnTo>
                  <a:lnTo>
                    <a:pt x="241477" y="0"/>
                  </a:lnTo>
                  <a:lnTo>
                    <a:pt x="199840" y="30"/>
                  </a:lnTo>
                  <a:lnTo>
                    <a:pt x="143849" y="4931"/>
                  </a:lnTo>
                  <a:lnTo>
                    <a:pt x="80493" y="5900"/>
                  </a:lnTo>
                  <a:lnTo>
                    <a:pt x="27945" y="9210"/>
                  </a:lnTo>
                  <a:lnTo>
                    <a:pt x="0" y="16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955854" y="2665173"/>
            <a:ext cx="758581" cy="419677"/>
            <a:chOff x="1955854" y="2665173"/>
            <a:chExt cx="758581" cy="419677"/>
          </a:xfrm>
        </p:grpSpPr>
        <p:sp>
          <p:nvSpPr>
            <p:cNvPr id="43" name="Freeform 42"/>
            <p:cNvSpPr/>
            <p:nvPr/>
          </p:nvSpPr>
          <p:spPr>
            <a:xfrm>
              <a:off x="2488526" y="2665173"/>
              <a:ext cx="225909" cy="354555"/>
            </a:xfrm>
            <a:custGeom>
              <a:avLst/>
              <a:gdLst/>
              <a:ahLst/>
              <a:cxnLst/>
              <a:rect l="0" t="0" r="0" b="0"/>
              <a:pathLst>
                <a:path w="225909" h="354555">
                  <a:moveTo>
                    <a:pt x="185712" y="9065"/>
                  </a:moveTo>
                  <a:lnTo>
                    <a:pt x="136781" y="9065"/>
                  </a:lnTo>
                  <a:lnTo>
                    <a:pt x="77651" y="3476"/>
                  </a:lnTo>
                  <a:lnTo>
                    <a:pt x="35021" y="0"/>
                  </a:lnTo>
                  <a:lnTo>
                    <a:pt x="24420" y="3022"/>
                  </a:lnTo>
                  <a:lnTo>
                    <a:pt x="16183" y="8545"/>
                  </a:lnTo>
                  <a:lnTo>
                    <a:pt x="9521" y="15738"/>
                  </a:lnTo>
                  <a:lnTo>
                    <a:pt x="2120" y="36207"/>
                  </a:lnTo>
                  <a:lnTo>
                    <a:pt x="0" y="60903"/>
                  </a:lnTo>
                  <a:lnTo>
                    <a:pt x="8171" y="114884"/>
                  </a:lnTo>
                  <a:lnTo>
                    <a:pt x="17229" y="176421"/>
                  </a:lnTo>
                  <a:lnTo>
                    <a:pt x="19578" y="176788"/>
                  </a:lnTo>
                  <a:lnTo>
                    <a:pt x="56613" y="138257"/>
                  </a:lnTo>
                  <a:lnTo>
                    <a:pt x="82730" y="123253"/>
                  </a:lnTo>
                  <a:lnTo>
                    <a:pt x="102507" y="121426"/>
                  </a:lnTo>
                  <a:lnTo>
                    <a:pt x="164745" y="136028"/>
                  </a:lnTo>
                  <a:lnTo>
                    <a:pt x="175243" y="139331"/>
                  </a:lnTo>
                  <a:lnTo>
                    <a:pt x="193148" y="152359"/>
                  </a:lnTo>
                  <a:lnTo>
                    <a:pt x="207734" y="169847"/>
                  </a:lnTo>
                  <a:lnTo>
                    <a:pt x="218116" y="189318"/>
                  </a:lnTo>
                  <a:lnTo>
                    <a:pt x="225908" y="238820"/>
                  </a:lnTo>
                  <a:lnTo>
                    <a:pt x="224918" y="278612"/>
                  </a:lnTo>
                  <a:lnTo>
                    <a:pt x="216395" y="301999"/>
                  </a:lnTo>
                  <a:lnTo>
                    <a:pt x="192853" y="329307"/>
                  </a:lnTo>
                  <a:lnTo>
                    <a:pt x="158062" y="346627"/>
                  </a:lnTo>
                  <a:lnTo>
                    <a:pt x="104384" y="354554"/>
                  </a:lnTo>
                  <a:lnTo>
                    <a:pt x="65039" y="353587"/>
                  </a:lnTo>
                  <a:lnTo>
                    <a:pt x="6727" y="335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68870" y="2684766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3293" y="27557"/>
                  </a:lnTo>
                  <a:lnTo>
                    <a:pt x="651" y="83779"/>
                  </a:lnTo>
                  <a:lnTo>
                    <a:pt x="129" y="145881"/>
                  </a:lnTo>
                  <a:lnTo>
                    <a:pt x="1195" y="207238"/>
                  </a:lnTo>
                  <a:lnTo>
                    <a:pt x="7243" y="256116"/>
                  </a:lnTo>
                  <a:lnTo>
                    <a:pt x="6760" y="318266"/>
                  </a:lnTo>
                  <a:lnTo>
                    <a:pt x="2003" y="36297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55854" y="2695295"/>
              <a:ext cx="244602" cy="266252"/>
            </a:xfrm>
            <a:custGeom>
              <a:avLst/>
              <a:gdLst/>
              <a:ahLst/>
              <a:cxnLst/>
              <a:rect l="0" t="0" r="0" b="0"/>
              <a:pathLst>
                <a:path w="244602" h="266252">
                  <a:moveTo>
                    <a:pt x="244601" y="168456"/>
                  </a:moveTo>
                  <a:lnTo>
                    <a:pt x="190727" y="186414"/>
                  </a:lnTo>
                  <a:lnTo>
                    <a:pt x="161178" y="197823"/>
                  </a:lnTo>
                  <a:lnTo>
                    <a:pt x="106723" y="228322"/>
                  </a:lnTo>
                  <a:lnTo>
                    <a:pt x="44472" y="258643"/>
                  </a:lnTo>
                  <a:lnTo>
                    <a:pt x="23464" y="266251"/>
                  </a:lnTo>
                  <a:lnTo>
                    <a:pt x="15288" y="265238"/>
                  </a:lnTo>
                  <a:lnTo>
                    <a:pt x="8668" y="261053"/>
                  </a:lnTo>
                  <a:lnTo>
                    <a:pt x="3084" y="254754"/>
                  </a:lnTo>
                  <a:lnTo>
                    <a:pt x="0" y="232157"/>
                  </a:lnTo>
                  <a:lnTo>
                    <a:pt x="7552" y="175580"/>
                  </a:lnTo>
                  <a:lnTo>
                    <a:pt x="20309" y="112108"/>
                  </a:lnTo>
                  <a:lnTo>
                    <a:pt x="30974" y="50177"/>
                  </a:lnTo>
                  <a:lnTo>
                    <a:pt x="340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128475" y="379025"/>
            <a:ext cx="871940" cy="368499"/>
            <a:chOff x="1128475" y="379025"/>
            <a:chExt cx="871940" cy="368499"/>
          </a:xfrm>
        </p:grpSpPr>
        <p:sp>
          <p:nvSpPr>
            <p:cNvPr id="47" name="Freeform 46"/>
            <p:cNvSpPr/>
            <p:nvPr/>
          </p:nvSpPr>
          <p:spPr>
            <a:xfrm>
              <a:off x="1958300" y="400082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2195" y="48931"/>
                  </a:lnTo>
                  <a:lnTo>
                    <a:pt x="3770" y="96777"/>
                  </a:lnTo>
                  <a:lnTo>
                    <a:pt x="8526" y="147998"/>
                  </a:lnTo>
                  <a:lnTo>
                    <a:pt x="9935" y="200219"/>
                  </a:lnTo>
                  <a:lnTo>
                    <a:pt x="7233" y="24961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49681" y="379025"/>
              <a:ext cx="250734" cy="236309"/>
            </a:xfrm>
            <a:custGeom>
              <a:avLst/>
              <a:gdLst/>
              <a:ahLst/>
              <a:cxnLst/>
              <a:rect l="0" t="0" r="0" b="0"/>
              <a:pathLst>
                <a:path w="250734" h="236309">
                  <a:moveTo>
                    <a:pt x="250733" y="168456"/>
                  </a:moveTo>
                  <a:lnTo>
                    <a:pt x="189623" y="186415"/>
                  </a:lnTo>
                  <a:lnTo>
                    <a:pt x="135191" y="203605"/>
                  </a:lnTo>
                  <a:lnTo>
                    <a:pt x="71772" y="224613"/>
                  </a:lnTo>
                  <a:lnTo>
                    <a:pt x="29639" y="236308"/>
                  </a:lnTo>
                  <a:lnTo>
                    <a:pt x="8580" y="234487"/>
                  </a:lnTo>
                  <a:lnTo>
                    <a:pt x="2730" y="230025"/>
                  </a:lnTo>
                  <a:lnTo>
                    <a:pt x="0" y="223540"/>
                  </a:lnTo>
                  <a:lnTo>
                    <a:pt x="86" y="206976"/>
                  </a:lnTo>
                  <a:lnTo>
                    <a:pt x="12818" y="146276"/>
                  </a:lnTo>
                  <a:lnTo>
                    <a:pt x="26269" y="88209"/>
                  </a:lnTo>
                  <a:lnTo>
                    <a:pt x="40192" y="34799"/>
                  </a:lnTo>
                  <a:lnTo>
                    <a:pt x="506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73948" y="431668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42114" y="0"/>
                  </a:moveTo>
                  <a:lnTo>
                    <a:pt x="33780" y="37478"/>
                  </a:lnTo>
                  <a:lnTo>
                    <a:pt x="32019" y="94491"/>
                  </a:lnTo>
                  <a:lnTo>
                    <a:pt x="31671" y="153672"/>
                  </a:lnTo>
                  <a:lnTo>
                    <a:pt x="28483" y="207303"/>
                  </a:lnTo>
                  <a:lnTo>
                    <a:pt x="13629" y="27001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28475" y="379025"/>
              <a:ext cx="166531" cy="256925"/>
            </a:xfrm>
            <a:custGeom>
              <a:avLst/>
              <a:gdLst/>
              <a:ahLst/>
              <a:cxnLst/>
              <a:rect l="0" t="0" r="0" b="0"/>
              <a:pathLst>
                <a:path w="166531" h="256925">
                  <a:moveTo>
                    <a:pt x="166530" y="200042"/>
                  </a:moveTo>
                  <a:lnTo>
                    <a:pt x="142483" y="209617"/>
                  </a:lnTo>
                  <a:lnTo>
                    <a:pt x="101347" y="233856"/>
                  </a:lnTo>
                  <a:lnTo>
                    <a:pt x="40011" y="256081"/>
                  </a:lnTo>
                  <a:lnTo>
                    <a:pt x="19052" y="256924"/>
                  </a:lnTo>
                  <a:lnTo>
                    <a:pt x="8550" y="255511"/>
                  </a:lnTo>
                  <a:lnTo>
                    <a:pt x="2718" y="251059"/>
                  </a:lnTo>
                  <a:lnTo>
                    <a:pt x="0" y="244582"/>
                  </a:lnTo>
                  <a:lnTo>
                    <a:pt x="100" y="226856"/>
                  </a:lnTo>
                  <a:lnTo>
                    <a:pt x="12841" y="163856"/>
                  </a:lnTo>
                  <a:lnTo>
                    <a:pt x="25124" y="101344"/>
                  </a:lnTo>
                  <a:lnTo>
                    <a:pt x="31883" y="45842"/>
                  </a:lnTo>
                  <a:lnTo>
                    <a:pt x="401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063378" y="2663709"/>
            <a:ext cx="779110" cy="652768"/>
            <a:chOff x="1063378" y="2663709"/>
            <a:chExt cx="779110" cy="652768"/>
          </a:xfrm>
        </p:grpSpPr>
        <p:sp>
          <p:nvSpPr>
            <p:cNvPr id="52" name="Freeform 51"/>
            <p:cNvSpPr/>
            <p:nvPr/>
          </p:nvSpPr>
          <p:spPr>
            <a:xfrm>
              <a:off x="1063378" y="2705823"/>
              <a:ext cx="323498" cy="460565"/>
            </a:xfrm>
            <a:custGeom>
              <a:avLst/>
              <a:gdLst/>
              <a:ahLst/>
              <a:cxnLst/>
              <a:rect l="0" t="0" r="0" b="0"/>
              <a:pathLst>
                <a:path w="323498" h="460565">
                  <a:moveTo>
                    <a:pt x="105285" y="0"/>
                  </a:moveTo>
                  <a:lnTo>
                    <a:pt x="41952" y="63334"/>
                  </a:lnTo>
                  <a:lnTo>
                    <a:pt x="34987" y="70299"/>
                  </a:lnTo>
                  <a:lnTo>
                    <a:pt x="32683" y="71432"/>
                  </a:lnTo>
                  <a:lnTo>
                    <a:pt x="36363" y="63334"/>
                  </a:lnTo>
                  <a:lnTo>
                    <a:pt x="51588" y="44632"/>
                  </a:lnTo>
                  <a:lnTo>
                    <a:pt x="76506" y="29862"/>
                  </a:lnTo>
                  <a:lnTo>
                    <a:pt x="137117" y="7176"/>
                  </a:lnTo>
                  <a:lnTo>
                    <a:pt x="174118" y="7716"/>
                  </a:lnTo>
                  <a:lnTo>
                    <a:pt x="194759" y="15518"/>
                  </a:lnTo>
                  <a:lnTo>
                    <a:pt x="227074" y="39591"/>
                  </a:lnTo>
                  <a:lnTo>
                    <a:pt x="243276" y="65543"/>
                  </a:lnTo>
                  <a:lnTo>
                    <a:pt x="245383" y="88402"/>
                  </a:lnTo>
                  <a:lnTo>
                    <a:pt x="241250" y="112990"/>
                  </a:lnTo>
                  <a:lnTo>
                    <a:pt x="225769" y="145393"/>
                  </a:lnTo>
                  <a:lnTo>
                    <a:pt x="213036" y="162495"/>
                  </a:lnTo>
                  <a:lnTo>
                    <a:pt x="187124" y="179688"/>
                  </a:lnTo>
                  <a:lnTo>
                    <a:pt x="157219" y="192191"/>
                  </a:lnTo>
                  <a:lnTo>
                    <a:pt x="152776" y="192469"/>
                  </a:lnTo>
                  <a:lnTo>
                    <a:pt x="152153" y="190314"/>
                  </a:lnTo>
                  <a:lnTo>
                    <a:pt x="154078" y="186537"/>
                  </a:lnTo>
                  <a:lnTo>
                    <a:pt x="158871" y="185190"/>
                  </a:lnTo>
                  <a:lnTo>
                    <a:pt x="218813" y="190150"/>
                  </a:lnTo>
                  <a:lnTo>
                    <a:pt x="252006" y="198931"/>
                  </a:lnTo>
                  <a:lnTo>
                    <a:pt x="282899" y="217000"/>
                  </a:lnTo>
                  <a:lnTo>
                    <a:pt x="306220" y="244061"/>
                  </a:lnTo>
                  <a:lnTo>
                    <a:pt x="316642" y="264060"/>
                  </a:lnTo>
                  <a:lnTo>
                    <a:pt x="323497" y="306228"/>
                  </a:lnTo>
                  <a:lnTo>
                    <a:pt x="319939" y="344588"/>
                  </a:lnTo>
                  <a:lnTo>
                    <a:pt x="305886" y="378181"/>
                  </a:lnTo>
                  <a:lnTo>
                    <a:pt x="266463" y="427469"/>
                  </a:lnTo>
                  <a:lnTo>
                    <a:pt x="239999" y="443422"/>
                  </a:lnTo>
                  <a:lnTo>
                    <a:pt x="191210" y="458124"/>
                  </a:lnTo>
                  <a:lnTo>
                    <a:pt x="151541" y="460564"/>
                  </a:lnTo>
                  <a:lnTo>
                    <a:pt x="95302" y="448400"/>
                  </a:lnTo>
                  <a:lnTo>
                    <a:pt x="33852" y="423228"/>
                  </a:lnTo>
                  <a:lnTo>
                    <a:pt x="15045" y="41504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00373" y="2726880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42114" y="0"/>
                  </a:moveTo>
                  <a:lnTo>
                    <a:pt x="25325" y="56215"/>
                  </a:lnTo>
                  <a:lnTo>
                    <a:pt x="18780" y="117906"/>
                  </a:lnTo>
                  <a:lnTo>
                    <a:pt x="12158" y="180828"/>
                  </a:lnTo>
                  <a:lnTo>
                    <a:pt x="10850" y="239487"/>
                  </a:lnTo>
                  <a:lnTo>
                    <a:pt x="10624" y="287898"/>
                  </a:lnTo>
                  <a:lnTo>
                    <a:pt x="7427" y="343652"/>
                  </a:lnTo>
                  <a:lnTo>
                    <a:pt x="2201" y="37790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93110" y="2663709"/>
              <a:ext cx="238849" cy="303083"/>
            </a:xfrm>
            <a:custGeom>
              <a:avLst/>
              <a:gdLst/>
              <a:ahLst/>
              <a:cxnLst/>
              <a:rect l="0" t="0" r="0" b="0"/>
              <a:pathLst>
                <a:path w="238849" h="303083">
                  <a:moveTo>
                    <a:pt x="238848" y="221099"/>
                  </a:moveTo>
                  <a:lnTo>
                    <a:pt x="183803" y="240227"/>
                  </a:lnTo>
                  <a:lnTo>
                    <a:pt x="124336" y="270902"/>
                  </a:lnTo>
                  <a:lnTo>
                    <a:pt x="67444" y="293962"/>
                  </a:lnTo>
                  <a:lnTo>
                    <a:pt x="13658" y="303082"/>
                  </a:lnTo>
                  <a:lnTo>
                    <a:pt x="5663" y="299151"/>
                  </a:lnTo>
                  <a:lnTo>
                    <a:pt x="1503" y="291851"/>
                  </a:lnTo>
                  <a:lnTo>
                    <a:pt x="0" y="272431"/>
                  </a:lnTo>
                  <a:lnTo>
                    <a:pt x="11628" y="215337"/>
                  </a:lnTo>
                  <a:lnTo>
                    <a:pt x="32182" y="154927"/>
                  </a:lnTo>
                  <a:lnTo>
                    <a:pt x="48720" y="97414"/>
                  </a:lnTo>
                  <a:lnTo>
                    <a:pt x="59681" y="46021"/>
                  </a:lnTo>
                  <a:lnTo>
                    <a:pt x="703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58217" y="3126963"/>
              <a:ext cx="39656" cy="189514"/>
            </a:xfrm>
            <a:custGeom>
              <a:avLst/>
              <a:gdLst/>
              <a:ahLst/>
              <a:cxnLst/>
              <a:rect l="0" t="0" r="0" b="0"/>
              <a:pathLst>
                <a:path w="39656" h="189514">
                  <a:moveTo>
                    <a:pt x="0" y="0"/>
                  </a:moveTo>
                  <a:lnTo>
                    <a:pt x="9576" y="24047"/>
                  </a:lnTo>
                  <a:lnTo>
                    <a:pt x="33814" y="65183"/>
                  </a:lnTo>
                  <a:lnTo>
                    <a:pt x="39655" y="100942"/>
                  </a:lnTo>
                  <a:lnTo>
                    <a:pt x="30207" y="14117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151726" y="3260958"/>
            <a:ext cx="2843833" cy="687229"/>
            <a:chOff x="4151726" y="3260958"/>
            <a:chExt cx="2843833" cy="687229"/>
          </a:xfrm>
        </p:grpSpPr>
        <p:sp>
          <p:nvSpPr>
            <p:cNvPr id="57" name="Freeform 56"/>
            <p:cNvSpPr/>
            <p:nvPr/>
          </p:nvSpPr>
          <p:spPr>
            <a:xfrm>
              <a:off x="4295733" y="3495461"/>
              <a:ext cx="263107" cy="375702"/>
            </a:xfrm>
            <a:custGeom>
              <a:avLst/>
              <a:gdLst/>
              <a:ahLst/>
              <a:cxnLst/>
              <a:rect l="0" t="0" r="0" b="0"/>
              <a:pathLst>
                <a:path w="263107" h="375702">
                  <a:moveTo>
                    <a:pt x="84122" y="0"/>
                  </a:moveTo>
                  <a:lnTo>
                    <a:pt x="66163" y="53875"/>
                  </a:lnTo>
                  <a:lnTo>
                    <a:pt x="54754" y="83423"/>
                  </a:lnTo>
                  <a:lnTo>
                    <a:pt x="43383" y="99858"/>
                  </a:lnTo>
                  <a:lnTo>
                    <a:pt x="39415" y="100497"/>
                  </a:lnTo>
                  <a:lnTo>
                    <a:pt x="36769" y="96244"/>
                  </a:lnTo>
                  <a:lnTo>
                    <a:pt x="35006" y="88729"/>
                  </a:lnTo>
                  <a:lnTo>
                    <a:pt x="38113" y="61385"/>
                  </a:lnTo>
                  <a:lnTo>
                    <a:pt x="52032" y="31056"/>
                  </a:lnTo>
                  <a:lnTo>
                    <a:pt x="67520" y="16532"/>
                  </a:lnTo>
                  <a:lnTo>
                    <a:pt x="76563" y="11021"/>
                  </a:lnTo>
                  <a:lnTo>
                    <a:pt x="95970" y="8018"/>
                  </a:lnTo>
                  <a:lnTo>
                    <a:pt x="106059" y="8855"/>
                  </a:lnTo>
                  <a:lnTo>
                    <a:pt x="123507" y="16024"/>
                  </a:lnTo>
                  <a:lnTo>
                    <a:pt x="131435" y="21211"/>
                  </a:lnTo>
                  <a:lnTo>
                    <a:pt x="136721" y="29349"/>
                  </a:lnTo>
                  <a:lnTo>
                    <a:pt x="151490" y="83702"/>
                  </a:lnTo>
                  <a:lnTo>
                    <a:pt x="155401" y="141879"/>
                  </a:lnTo>
                  <a:lnTo>
                    <a:pt x="146121" y="196525"/>
                  </a:lnTo>
                  <a:lnTo>
                    <a:pt x="129591" y="259456"/>
                  </a:lnTo>
                  <a:lnTo>
                    <a:pt x="106588" y="315360"/>
                  </a:lnTo>
                  <a:lnTo>
                    <a:pt x="87009" y="347293"/>
                  </a:lnTo>
                  <a:lnTo>
                    <a:pt x="70197" y="362193"/>
                  </a:lnTo>
                  <a:lnTo>
                    <a:pt x="49857" y="371544"/>
                  </a:lnTo>
                  <a:lnTo>
                    <a:pt x="25219" y="375701"/>
                  </a:lnTo>
                  <a:lnTo>
                    <a:pt x="15607" y="373299"/>
                  </a:lnTo>
                  <a:lnTo>
                    <a:pt x="8030" y="368189"/>
                  </a:lnTo>
                  <a:lnTo>
                    <a:pt x="1808" y="361273"/>
                  </a:lnTo>
                  <a:lnTo>
                    <a:pt x="0" y="354323"/>
                  </a:lnTo>
                  <a:lnTo>
                    <a:pt x="1134" y="347349"/>
                  </a:lnTo>
                  <a:lnTo>
                    <a:pt x="8634" y="333362"/>
                  </a:lnTo>
                  <a:lnTo>
                    <a:pt x="19766" y="319346"/>
                  </a:lnTo>
                  <a:lnTo>
                    <a:pt x="28350" y="315843"/>
                  </a:lnTo>
                  <a:lnTo>
                    <a:pt x="50366" y="315069"/>
                  </a:lnTo>
                  <a:lnTo>
                    <a:pt x="108012" y="327204"/>
                  </a:lnTo>
                  <a:lnTo>
                    <a:pt x="167336" y="344039"/>
                  </a:lnTo>
                  <a:lnTo>
                    <a:pt x="199635" y="352152"/>
                  </a:lnTo>
                  <a:lnTo>
                    <a:pt x="26310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51726" y="3352025"/>
              <a:ext cx="543351" cy="582542"/>
            </a:xfrm>
            <a:custGeom>
              <a:avLst/>
              <a:gdLst/>
              <a:ahLst/>
              <a:cxnLst/>
              <a:rect l="0" t="0" r="0" b="0"/>
              <a:pathLst>
                <a:path w="543351" h="582542">
                  <a:moveTo>
                    <a:pt x="396585" y="17094"/>
                  </a:moveTo>
                  <a:lnTo>
                    <a:pt x="333134" y="306"/>
                  </a:lnTo>
                  <a:lnTo>
                    <a:pt x="271921" y="0"/>
                  </a:lnTo>
                  <a:lnTo>
                    <a:pt x="220011" y="10858"/>
                  </a:lnTo>
                  <a:lnTo>
                    <a:pt x="167557" y="33843"/>
                  </a:lnTo>
                  <a:lnTo>
                    <a:pt x="112135" y="70965"/>
                  </a:lnTo>
                  <a:lnTo>
                    <a:pt x="61717" y="117682"/>
                  </a:lnTo>
                  <a:lnTo>
                    <a:pt x="27538" y="170801"/>
                  </a:lnTo>
                  <a:lnTo>
                    <a:pt x="8308" y="222541"/>
                  </a:lnTo>
                  <a:lnTo>
                    <a:pt x="0" y="271380"/>
                  </a:lnTo>
                  <a:lnTo>
                    <a:pt x="658" y="322895"/>
                  </a:lnTo>
                  <a:lnTo>
                    <a:pt x="8261" y="372084"/>
                  </a:lnTo>
                  <a:lnTo>
                    <a:pt x="26901" y="430626"/>
                  </a:lnTo>
                  <a:lnTo>
                    <a:pt x="47047" y="478845"/>
                  </a:lnTo>
                  <a:lnTo>
                    <a:pt x="96461" y="542217"/>
                  </a:lnTo>
                  <a:lnTo>
                    <a:pt x="132444" y="565490"/>
                  </a:lnTo>
                  <a:lnTo>
                    <a:pt x="172741" y="579144"/>
                  </a:lnTo>
                  <a:lnTo>
                    <a:pt x="214317" y="582541"/>
                  </a:lnTo>
                  <a:lnTo>
                    <a:pt x="270287" y="573800"/>
                  </a:lnTo>
                  <a:lnTo>
                    <a:pt x="326404" y="555219"/>
                  </a:lnTo>
                  <a:lnTo>
                    <a:pt x="373680" y="522154"/>
                  </a:lnTo>
                  <a:lnTo>
                    <a:pt x="426020" y="477751"/>
                  </a:lnTo>
                  <a:lnTo>
                    <a:pt x="466740" y="426499"/>
                  </a:lnTo>
                  <a:lnTo>
                    <a:pt x="508967" y="363157"/>
                  </a:lnTo>
                  <a:lnTo>
                    <a:pt x="529494" y="304475"/>
                  </a:lnTo>
                  <a:lnTo>
                    <a:pt x="540775" y="253625"/>
                  </a:lnTo>
                  <a:lnTo>
                    <a:pt x="543350" y="193538"/>
                  </a:lnTo>
                  <a:lnTo>
                    <a:pt x="534283" y="136608"/>
                  </a:lnTo>
                  <a:lnTo>
                    <a:pt x="516413" y="95529"/>
                  </a:lnTo>
                  <a:lnTo>
                    <a:pt x="489411" y="62951"/>
                  </a:lnTo>
                  <a:lnTo>
                    <a:pt x="448846" y="40277"/>
                  </a:lnTo>
                  <a:lnTo>
                    <a:pt x="407113" y="27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32580" y="3328101"/>
              <a:ext cx="231628" cy="620086"/>
            </a:xfrm>
            <a:custGeom>
              <a:avLst/>
              <a:gdLst/>
              <a:ahLst/>
              <a:cxnLst/>
              <a:rect l="0" t="0" r="0" b="0"/>
              <a:pathLst>
                <a:path w="231628" h="620086">
                  <a:moveTo>
                    <a:pt x="0" y="620085"/>
                  </a:moveTo>
                  <a:lnTo>
                    <a:pt x="3120" y="565941"/>
                  </a:lnTo>
                  <a:lnTo>
                    <a:pt x="14654" y="510994"/>
                  </a:lnTo>
                  <a:lnTo>
                    <a:pt x="24749" y="457910"/>
                  </a:lnTo>
                  <a:lnTo>
                    <a:pt x="29560" y="397728"/>
                  </a:lnTo>
                  <a:lnTo>
                    <a:pt x="38421" y="338557"/>
                  </a:lnTo>
                  <a:lnTo>
                    <a:pt x="41384" y="276782"/>
                  </a:lnTo>
                  <a:lnTo>
                    <a:pt x="45018" y="224348"/>
                  </a:lnTo>
                  <a:lnTo>
                    <a:pt x="50383" y="172937"/>
                  </a:lnTo>
                  <a:lnTo>
                    <a:pt x="51973" y="116370"/>
                  </a:lnTo>
                  <a:lnTo>
                    <a:pt x="55564" y="65684"/>
                  </a:lnTo>
                  <a:lnTo>
                    <a:pt x="67258" y="6636"/>
                  </a:lnTo>
                  <a:lnTo>
                    <a:pt x="71745" y="549"/>
                  </a:lnTo>
                  <a:lnTo>
                    <a:pt x="77075" y="0"/>
                  </a:lnTo>
                  <a:lnTo>
                    <a:pt x="82969" y="3144"/>
                  </a:lnTo>
                  <a:lnTo>
                    <a:pt x="92637" y="19116"/>
                  </a:lnTo>
                  <a:lnTo>
                    <a:pt x="112025" y="79728"/>
                  </a:lnTo>
                  <a:lnTo>
                    <a:pt x="129407" y="130813"/>
                  </a:lnTo>
                  <a:lnTo>
                    <a:pt x="149434" y="185357"/>
                  </a:lnTo>
                  <a:lnTo>
                    <a:pt x="168262" y="240656"/>
                  </a:lnTo>
                  <a:lnTo>
                    <a:pt x="185978" y="295988"/>
                  </a:lnTo>
                  <a:lnTo>
                    <a:pt x="200036" y="352472"/>
                  </a:lnTo>
                  <a:lnTo>
                    <a:pt x="214079" y="403706"/>
                  </a:lnTo>
                  <a:lnTo>
                    <a:pt x="226947" y="457717"/>
                  </a:lnTo>
                  <a:lnTo>
                    <a:pt x="231627" y="504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64165" y="3708226"/>
              <a:ext cx="157929" cy="18863"/>
            </a:xfrm>
            <a:custGeom>
              <a:avLst/>
              <a:gdLst/>
              <a:ahLst/>
              <a:cxnLst/>
              <a:rect l="0" t="0" r="0" b="0"/>
              <a:pathLst>
                <a:path w="157929" h="18863">
                  <a:moveTo>
                    <a:pt x="157928" y="8333"/>
                  </a:moveTo>
                  <a:lnTo>
                    <a:pt x="120450" y="0"/>
                  </a:lnTo>
                  <a:lnTo>
                    <a:pt x="82483" y="1575"/>
                  </a:lnTo>
                  <a:lnTo>
                    <a:pt x="27732" y="12587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40762" y="3316055"/>
              <a:ext cx="202158" cy="579309"/>
            </a:xfrm>
            <a:custGeom>
              <a:avLst/>
              <a:gdLst/>
              <a:ahLst/>
              <a:cxnLst/>
              <a:rect l="0" t="0" r="0" b="0"/>
              <a:pathLst>
                <a:path w="202158" h="579309">
                  <a:moveTo>
                    <a:pt x="123486" y="442618"/>
                  </a:moveTo>
                  <a:lnTo>
                    <a:pt x="120367" y="399927"/>
                  </a:lnTo>
                  <a:lnTo>
                    <a:pt x="113911" y="380360"/>
                  </a:lnTo>
                  <a:lnTo>
                    <a:pt x="103243" y="363865"/>
                  </a:lnTo>
                  <a:lnTo>
                    <a:pt x="87583" y="351855"/>
                  </a:lnTo>
                  <a:lnTo>
                    <a:pt x="78494" y="347014"/>
                  </a:lnTo>
                  <a:lnTo>
                    <a:pt x="59036" y="344755"/>
                  </a:lnTo>
                  <a:lnTo>
                    <a:pt x="48934" y="345791"/>
                  </a:lnTo>
                  <a:lnTo>
                    <a:pt x="39860" y="351160"/>
                  </a:lnTo>
                  <a:lnTo>
                    <a:pt x="23538" y="369605"/>
                  </a:lnTo>
                  <a:lnTo>
                    <a:pt x="6785" y="406297"/>
                  </a:lnTo>
                  <a:lnTo>
                    <a:pt x="0" y="452394"/>
                  </a:lnTo>
                  <a:lnTo>
                    <a:pt x="3580" y="503097"/>
                  </a:lnTo>
                  <a:lnTo>
                    <a:pt x="16440" y="554650"/>
                  </a:lnTo>
                  <a:lnTo>
                    <a:pt x="27557" y="572739"/>
                  </a:lnTo>
                  <a:lnTo>
                    <a:pt x="34967" y="577328"/>
                  </a:lnTo>
                  <a:lnTo>
                    <a:pt x="52559" y="579308"/>
                  </a:lnTo>
                  <a:lnTo>
                    <a:pt x="82194" y="568257"/>
                  </a:lnTo>
                  <a:lnTo>
                    <a:pt x="107612" y="544576"/>
                  </a:lnTo>
                  <a:lnTo>
                    <a:pt x="141182" y="486489"/>
                  </a:lnTo>
                  <a:lnTo>
                    <a:pt x="161648" y="432321"/>
                  </a:lnTo>
                  <a:lnTo>
                    <a:pt x="176041" y="383782"/>
                  </a:lnTo>
                  <a:lnTo>
                    <a:pt x="190149" y="329741"/>
                  </a:lnTo>
                  <a:lnTo>
                    <a:pt x="195101" y="273732"/>
                  </a:lnTo>
                  <a:lnTo>
                    <a:pt x="202157" y="210864"/>
                  </a:lnTo>
                  <a:lnTo>
                    <a:pt x="200479" y="147782"/>
                  </a:lnTo>
                  <a:lnTo>
                    <a:pt x="192572" y="90227"/>
                  </a:lnTo>
                  <a:lnTo>
                    <a:pt x="178250" y="27953"/>
                  </a:lnTo>
                  <a:lnTo>
                    <a:pt x="166933" y="3299"/>
                  </a:lnTo>
                  <a:lnTo>
                    <a:pt x="161810" y="0"/>
                  </a:lnTo>
                  <a:lnTo>
                    <a:pt x="157224" y="2480"/>
                  </a:lnTo>
                  <a:lnTo>
                    <a:pt x="152997" y="8813"/>
                  </a:lnTo>
                  <a:lnTo>
                    <a:pt x="146213" y="62174"/>
                  </a:lnTo>
                  <a:lnTo>
                    <a:pt x="145038" y="120104"/>
                  </a:lnTo>
                  <a:lnTo>
                    <a:pt x="144763" y="165138"/>
                  </a:lnTo>
                  <a:lnTo>
                    <a:pt x="144641" y="209329"/>
                  </a:lnTo>
                  <a:lnTo>
                    <a:pt x="145757" y="252367"/>
                  </a:lnTo>
                  <a:lnTo>
                    <a:pt x="150152" y="294891"/>
                  </a:lnTo>
                  <a:lnTo>
                    <a:pt x="159204" y="358293"/>
                  </a:lnTo>
                  <a:lnTo>
                    <a:pt x="163705" y="415943"/>
                  </a:lnTo>
                  <a:lnTo>
                    <a:pt x="170997" y="442851"/>
                  </a:lnTo>
                  <a:lnTo>
                    <a:pt x="182017" y="471153"/>
                  </a:lnTo>
                  <a:lnTo>
                    <a:pt x="186657" y="495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24068" y="3260958"/>
              <a:ext cx="197876" cy="614078"/>
            </a:xfrm>
            <a:custGeom>
              <a:avLst/>
              <a:gdLst/>
              <a:ahLst/>
              <a:cxnLst/>
              <a:rect l="0" t="0" r="0" b="0"/>
              <a:pathLst>
                <a:path w="197876" h="614078">
                  <a:moveTo>
                    <a:pt x="92865" y="455601"/>
                  </a:moveTo>
                  <a:lnTo>
                    <a:pt x="98454" y="438834"/>
                  </a:lnTo>
                  <a:lnTo>
                    <a:pt x="98078" y="421243"/>
                  </a:lnTo>
                  <a:lnTo>
                    <a:pt x="96340" y="411639"/>
                  </a:lnTo>
                  <a:lnTo>
                    <a:pt x="91672" y="404066"/>
                  </a:lnTo>
                  <a:lnTo>
                    <a:pt x="77127" y="392532"/>
                  </a:lnTo>
                  <a:lnTo>
                    <a:pt x="68335" y="391328"/>
                  </a:lnTo>
                  <a:lnTo>
                    <a:pt x="49207" y="396230"/>
                  </a:lnTo>
                  <a:lnTo>
                    <a:pt x="32127" y="409327"/>
                  </a:lnTo>
                  <a:lnTo>
                    <a:pt x="17907" y="426846"/>
                  </a:lnTo>
                  <a:lnTo>
                    <a:pt x="7687" y="446331"/>
                  </a:lnTo>
                  <a:lnTo>
                    <a:pt x="0" y="495840"/>
                  </a:lnTo>
                  <a:lnTo>
                    <a:pt x="1601" y="547561"/>
                  </a:lnTo>
                  <a:lnTo>
                    <a:pt x="7849" y="569002"/>
                  </a:lnTo>
                  <a:lnTo>
                    <a:pt x="30924" y="601831"/>
                  </a:lnTo>
                  <a:lnTo>
                    <a:pt x="37533" y="609239"/>
                  </a:lnTo>
                  <a:lnTo>
                    <a:pt x="46618" y="613009"/>
                  </a:lnTo>
                  <a:lnTo>
                    <a:pt x="69191" y="614077"/>
                  </a:lnTo>
                  <a:lnTo>
                    <a:pt x="88582" y="607533"/>
                  </a:lnTo>
                  <a:lnTo>
                    <a:pt x="97029" y="602513"/>
                  </a:lnTo>
                  <a:lnTo>
                    <a:pt x="120095" y="573090"/>
                  </a:lnTo>
                  <a:lnTo>
                    <a:pt x="140444" y="515160"/>
                  </a:lnTo>
                  <a:lnTo>
                    <a:pt x="159340" y="456512"/>
                  </a:lnTo>
                  <a:lnTo>
                    <a:pt x="177065" y="393720"/>
                  </a:lnTo>
                  <a:lnTo>
                    <a:pt x="187613" y="343289"/>
                  </a:lnTo>
                  <a:lnTo>
                    <a:pt x="195027" y="292472"/>
                  </a:lnTo>
                  <a:lnTo>
                    <a:pt x="197224" y="232962"/>
                  </a:lnTo>
                  <a:lnTo>
                    <a:pt x="197875" y="177114"/>
                  </a:lnTo>
                  <a:lnTo>
                    <a:pt x="192506" y="121911"/>
                  </a:lnTo>
                  <a:lnTo>
                    <a:pt x="187416" y="62740"/>
                  </a:lnTo>
                  <a:lnTo>
                    <a:pt x="173094" y="3827"/>
                  </a:lnTo>
                  <a:lnTo>
                    <a:pt x="167408" y="0"/>
                  </a:lnTo>
                  <a:lnTo>
                    <a:pt x="160107" y="959"/>
                  </a:lnTo>
                  <a:lnTo>
                    <a:pt x="151731" y="5107"/>
                  </a:lnTo>
                  <a:lnTo>
                    <a:pt x="139304" y="28434"/>
                  </a:lnTo>
                  <a:lnTo>
                    <a:pt x="128851" y="81029"/>
                  </a:lnTo>
                  <a:lnTo>
                    <a:pt x="125754" y="141066"/>
                  </a:lnTo>
                  <a:lnTo>
                    <a:pt x="125029" y="183617"/>
                  </a:lnTo>
                  <a:lnTo>
                    <a:pt x="124707" y="229824"/>
                  </a:lnTo>
                  <a:lnTo>
                    <a:pt x="124564" y="274537"/>
                  </a:lnTo>
                  <a:lnTo>
                    <a:pt x="124501" y="317806"/>
                  </a:lnTo>
                  <a:lnTo>
                    <a:pt x="125635" y="378118"/>
                  </a:lnTo>
                  <a:lnTo>
                    <a:pt x="135906" y="437956"/>
                  </a:lnTo>
                  <a:lnTo>
                    <a:pt x="149199" y="494230"/>
                  </a:lnTo>
                  <a:lnTo>
                    <a:pt x="177092" y="550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81350" y="3659465"/>
              <a:ext cx="262050" cy="236784"/>
            </a:xfrm>
            <a:custGeom>
              <a:avLst/>
              <a:gdLst/>
              <a:ahLst/>
              <a:cxnLst/>
              <a:rect l="0" t="0" r="0" b="0"/>
              <a:pathLst>
                <a:path w="262050" h="236784">
                  <a:moveTo>
                    <a:pt x="104121" y="88680"/>
                  </a:moveTo>
                  <a:lnTo>
                    <a:pt x="86163" y="34805"/>
                  </a:lnTo>
                  <a:lnTo>
                    <a:pt x="79373" y="14433"/>
                  </a:lnTo>
                  <a:lnTo>
                    <a:pt x="72414" y="7596"/>
                  </a:lnTo>
                  <a:lnTo>
                    <a:pt x="52205" y="0"/>
                  </a:lnTo>
                  <a:lnTo>
                    <a:pt x="43774" y="1484"/>
                  </a:lnTo>
                  <a:lnTo>
                    <a:pt x="36984" y="5983"/>
                  </a:lnTo>
                  <a:lnTo>
                    <a:pt x="12091" y="38420"/>
                  </a:lnTo>
                  <a:lnTo>
                    <a:pt x="4728" y="61273"/>
                  </a:lnTo>
                  <a:lnTo>
                    <a:pt x="0" y="114072"/>
                  </a:lnTo>
                  <a:lnTo>
                    <a:pt x="4770" y="150016"/>
                  </a:lnTo>
                  <a:lnTo>
                    <a:pt x="31665" y="204251"/>
                  </a:lnTo>
                  <a:lnTo>
                    <a:pt x="46182" y="223103"/>
                  </a:lnTo>
                  <a:lnTo>
                    <a:pt x="64332" y="235381"/>
                  </a:lnTo>
                  <a:lnTo>
                    <a:pt x="74086" y="236783"/>
                  </a:lnTo>
                  <a:lnTo>
                    <a:pt x="94282" y="232102"/>
                  </a:lnTo>
                  <a:lnTo>
                    <a:pt x="111836" y="215984"/>
                  </a:lnTo>
                  <a:lnTo>
                    <a:pt x="136581" y="173098"/>
                  </a:lnTo>
                  <a:lnTo>
                    <a:pt x="151564" y="129661"/>
                  </a:lnTo>
                  <a:lnTo>
                    <a:pt x="155223" y="100172"/>
                  </a:lnTo>
                  <a:lnTo>
                    <a:pt x="166204" y="149167"/>
                  </a:lnTo>
                  <a:lnTo>
                    <a:pt x="196149" y="189640"/>
                  </a:lnTo>
                  <a:lnTo>
                    <a:pt x="222246" y="205682"/>
                  </a:lnTo>
                  <a:lnTo>
                    <a:pt x="262049" y="2150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70415" y="3369119"/>
              <a:ext cx="425144" cy="535060"/>
            </a:xfrm>
            <a:custGeom>
              <a:avLst/>
              <a:gdLst/>
              <a:ahLst/>
              <a:cxnLst/>
              <a:rect l="0" t="0" r="0" b="0"/>
              <a:pathLst>
                <a:path w="425144" h="535060">
                  <a:moveTo>
                    <a:pt x="220465" y="63171"/>
                  </a:moveTo>
                  <a:lnTo>
                    <a:pt x="209287" y="51992"/>
                  </a:lnTo>
                  <a:lnTo>
                    <a:pt x="201315" y="49869"/>
                  </a:lnTo>
                  <a:lnTo>
                    <a:pt x="179979" y="50630"/>
                  </a:lnTo>
                  <a:lnTo>
                    <a:pt x="147248" y="63224"/>
                  </a:lnTo>
                  <a:lnTo>
                    <a:pt x="105917" y="89611"/>
                  </a:lnTo>
                  <a:lnTo>
                    <a:pt x="59448" y="147871"/>
                  </a:lnTo>
                  <a:lnTo>
                    <a:pt x="29578" y="200104"/>
                  </a:lnTo>
                  <a:lnTo>
                    <a:pt x="13827" y="250573"/>
                  </a:lnTo>
                  <a:lnTo>
                    <a:pt x="2570" y="305603"/>
                  </a:lnTo>
                  <a:lnTo>
                    <a:pt x="0" y="361533"/>
                  </a:lnTo>
                  <a:lnTo>
                    <a:pt x="10904" y="420223"/>
                  </a:lnTo>
                  <a:lnTo>
                    <a:pt x="18533" y="440619"/>
                  </a:lnTo>
                  <a:lnTo>
                    <a:pt x="49175" y="485721"/>
                  </a:lnTo>
                  <a:lnTo>
                    <a:pt x="80936" y="510725"/>
                  </a:lnTo>
                  <a:lnTo>
                    <a:pt x="114393" y="527362"/>
                  </a:lnTo>
                  <a:lnTo>
                    <a:pt x="166714" y="535059"/>
                  </a:lnTo>
                  <a:lnTo>
                    <a:pt x="212858" y="534052"/>
                  </a:lnTo>
                  <a:lnTo>
                    <a:pt x="261078" y="513937"/>
                  </a:lnTo>
                  <a:lnTo>
                    <a:pt x="314166" y="473610"/>
                  </a:lnTo>
                  <a:lnTo>
                    <a:pt x="365577" y="420200"/>
                  </a:lnTo>
                  <a:lnTo>
                    <a:pt x="389899" y="378840"/>
                  </a:lnTo>
                  <a:lnTo>
                    <a:pt x="405969" y="328470"/>
                  </a:lnTo>
                  <a:lnTo>
                    <a:pt x="420408" y="273460"/>
                  </a:lnTo>
                  <a:lnTo>
                    <a:pt x="425143" y="246710"/>
                  </a:lnTo>
                  <a:lnTo>
                    <a:pt x="421349" y="184523"/>
                  </a:lnTo>
                  <a:lnTo>
                    <a:pt x="411098" y="136795"/>
                  </a:lnTo>
                  <a:lnTo>
                    <a:pt x="387756" y="89759"/>
                  </a:lnTo>
                  <a:lnTo>
                    <a:pt x="355026" y="51655"/>
                  </a:lnTo>
                  <a:lnTo>
                    <a:pt x="325066" y="31943"/>
                  </a:lnTo>
                  <a:lnTo>
                    <a:pt x="262519" y="7358"/>
                  </a:lnTo>
                  <a:lnTo>
                    <a:pt x="2415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2454144" y="3429142"/>
            <a:ext cx="377390" cy="505674"/>
          </a:xfrm>
          <a:custGeom>
            <a:avLst/>
            <a:gdLst/>
            <a:ahLst/>
            <a:cxnLst/>
            <a:rect l="0" t="0" r="0" b="0"/>
            <a:pathLst>
              <a:path w="377390" h="505674">
                <a:moveTo>
                  <a:pt x="104281" y="45262"/>
                </a:moveTo>
                <a:lnTo>
                  <a:pt x="54782" y="100349"/>
                </a:lnTo>
                <a:lnTo>
                  <a:pt x="18591" y="161290"/>
                </a:lnTo>
                <a:lnTo>
                  <a:pt x="4079" y="211637"/>
                </a:lnTo>
                <a:lnTo>
                  <a:pt x="0" y="269762"/>
                </a:lnTo>
                <a:lnTo>
                  <a:pt x="4783" y="331633"/>
                </a:lnTo>
                <a:lnTo>
                  <a:pt x="20353" y="391593"/>
                </a:lnTo>
                <a:lnTo>
                  <a:pt x="28375" y="412096"/>
                </a:lnTo>
                <a:lnTo>
                  <a:pt x="72977" y="474432"/>
                </a:lnTo>
                <a:lnTo>
                  <a:pt x="88028" y="488688"/>
                </a:lnTo>
                <a:lnTo>
                  <a:pt x="106416" y="498924"/>
                </a:lnTo>
                <a:lnTo>
                  <a:pt x="142088" y="505673"/>
                </a:lnTo>
                <a:lnTo>
                  <a:pt x="176704" y="502085"/>
                </a:lnTo>
                <a:lnTo>
                  <a:pt x="230454" y="475621"/>
                </a:lnTo>
                <a:lnTo>
                  <a:pt x="267114" y="448596"/>
                </a:lnTo>
                <a:lnTo>
                  <a:pt x="318236" y="388983"/>
                </a:lnTo>
                <a:lnTo>
                  <a:pt x="343292" y="349854"/>
                </a:lnTo>
                <a:lnTo>
                  <a:pt x="367217" y="287353"/>
                </a:lnTo>
                <a:lnTo>
                  <a:pt x="374820" y="252693"/>
                </a:lnTo>
                <a:lnTo>
                  <a:pt x="377389" y="199060"/>
                </a:lnTo>
                <a:lnTo>
                  <a:pt x="366485" y="140861"/>
                </a:lnTo>
                <a:lnTo>
                  <a:pt x="348643" y="88657"/>
                </a:lnTo>
                <a:lnTo>
                  <a:pt x="304040" y="26680"/>
                </a:lnTo>
                <a:lnTo>
                  <a:pt x="288989" y="12437"/>
                </a:lnTo>
                <a:lnTo>
                  <a:pt x="270601" y="2207"/>
                </a:lnTo>
                <a:lnTo>
                  <a:pt x="250730" y="0"/>
                </a:lnTo>
                <a:lnTo>
                  <a:pt x="188425" y="14324"/>
                </a:lnTo>
                <a:lnTo>
                  <a:pt x="146378" y="33431"/>
                </a:lnTo>
                <a:lnTo>
                  <a:pt x="114809" y="5579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1084435" y="347440"/>
            <a:ext cx="1031793" cy="347441"/>
            <a:chOff x="1084435" y="347440"/>
            <a:chExt cx="1031793" cy="347441"/>
          </a:xfrm>
        </p:grpSpPr>
        <p:sp>
          <p:nvSpPr>
            <p:cNvPr id="67" name="Freeform 66"/>
            <p:cNvSpPr/>
            <p:nvPr/>
          </p:nvSpPr>
          <p:spPr>
            <a:xfrm>
              <a:off x="1737202" y="389554"/>
              <a:ext cx="368498" cy="242156"/>
            </a:xfrm>
            <a:custGeom>
              <a:avLst/>
              <a:gdLst/>
              <a:ahLst/>
              <a:cxnLst/>
              <a:rect l="0" t="0" r="0" b="0"/>
              <a:pathLst>
                <a:path w="368498" h="242156">
                  <a:moveTo>
                    <a:pt x="368497" y="0"/>
                  </a:moveTo>
                  <a:lnTo>
                    <a:pt x="306239" y="28681"/>
                  </a:lnTo>
                  <a:lnTo>
                    <a:pt x="250516" y="68211"/>
                  </a:lnTo>
                  <a:lnTo>
                    <a:pt x="190845" y="110888"/>
                  </a:lnTo>
                  <a:lnTo>
                    <a:pt x="132048" y="154294"/>
                  </a:lnTo>
                  <a:lnTo>
                    <a:pt x="68954" y="193991"/>
                  </a:lnTo>
                  <a:lnTo>
                    <a:pt x="7604" y="23597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79316" y="347440"/>
              <a:ext cx="336912" cy="294799"/>
            </a:xfrm>
            <a:custGeom>
              <a:avLst/>
              <a:gdLst/>
              <a:ahLst/>
              <a:cxnLst/>
              <a:rect l="0" t="0" r="0" b="0"/>
              <a:pathLst>
                <a:path w="336912" h="294799">
                  <a:moveTo>
                    <a:pt x="0" y="0"/>
                  </a:moveTo>
                  <a:lnTo>
                    <a:pt x="63427" y="37086"/>
                  </a:lnTo>
                  <a:lnTo>
                    <a:pt x="125432" y="94154"/>
                  </a:lnTo>
                  <a:lnTo>
                    <a:pt x="185042" y="145151"/>
                  </a:lnTo>
                  <a:lnTo>
                    <a:pt x="245490" y="203463"/>
                  </a:lnTo>
                  <a:lnTo>
                    <a:pt x="308831" y="266720"/>
                  </a:lnTo>
                  <a:lnTo>
                    <a:pt x="33691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84435" y="526424"/>
              <a:ext cx="326384" cy="168457"/>
            </a:xfrm>
            <a:custGeom>
              <a:avLst/>
              <a:gdLst/>
              <a:ahLst/>
              <a:cxnLst/>
              <a:rect l="0" t="0" r="0" b="0"/>
              <a:pathLst>
                <a:path w="326384" h="168457">
                  <a:moveTo>
                    <a:pt x="326383" y="0"/>
                  </a:moveTo>
                  <a:lnTo>
                    <a:pt x="265273" y="26364"/>
                  </a:lnTo>
                  <a:lnTo>
                    <a:pt x="205252" y="59899"/>
                  </a:lnTo>
                  <a:lnTo>
                    <a:pt x="148085" y="94788"/>
                  </a:lnTo>
                  <a:lnTo>
                    <a:pt x="87611" y="128686"/>
                  </a:lnTo>
                  <a:lnTo>
                    <a:pt x="32031" y="15029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126549" y="431668"/>
              <a:ext cx="273742" cy="252685"/>
            </a:xfrm>
            <a:custGeom>
              <a:avLst/>
              <a:gdLst/>
              <a:ahLst/>
              <a:cxnLst/>
              <a:rect l="0" t="0" r="0" b="0"/>
              <a:pathLst>
                <a:path w="273742" h="252685">
                  <a:moveTo>
                    <a:pt x="0" y="0"/>
                  </a:moveTo>
                  <a:lnTo>
                    <a:pt x="48901" y="54114"/>
                  </a:lnTo>
                  <a:lnTo>
                    <a:pt x="105196" y="95047"/>
                  </a:lnTo>
                  <a:lnTo>
                    <a:pt x="163398" y="143299"/>
                  </a:lnTo>
                  <a:lnTo>
                    <a:pt x="221038" y="200018"/>
                  </a:lnTo>
                  <a:lnTo>
                    <a:pt x="273741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1928252" y="3419002"/>
            <a:ext cx="293262" cy="508128"/>
          </a:xfrm>
          <a:custGeom>
            <a:avLst/>
            <a:gdLst/>
            <a:ahLst/>
            <a:cxnLst/>
            <a:rect l="0" t="0" r="0" b="0"/>
            <a:pathLst>
              <a:path w="293262" h="508128">
                <a:moveTo>
                  <a:pt x="293261" y="97516"/>
                </a:moveTo>
                <a:lnTo>
                  <a:pt x="255813" y="36642"/>
                </a:lnTo>
                <a:lnTo>
                  <a:pt x="238013" y="22498"/>
                </a:lnTo>
                <a:lnTo>
                  <a:pt x="187632" y="0"/>
                </a:lnTo>
                <a:lnTo>
                  <a:pt x="150699" y="122"/>
                </a:lnTo>
                <a:lnTo>
                  <a:pt x="115710" y="13157"/>
                </a:lnTo>
                <a:lnTo>
                  <a:pt x="60296" y="57778"/>
                </a:lnTo>
                <a:lnTo>
                  <a:pt x="28831" y="90750"/>
                </a:lnTo>
                <a:lnTo>
                  <a:pt x="6246" y="140125"/>
                </a:lnTo>
                <a:lnTo>
                  <a:pt x="0" y="190247"/>
                </a:lnTo>
                <a:lnTo>
                  <a:pt x="1258" y="228977"/>
                </a:lnTo>
                <a:lnTo>
                  <a:pt x="9843" y="247970"/>
                </a:lnTo>
                <a:lnTo>
                  <a:pt x="24578" y="261091"/>
                </a:lnTo>
                <a:lnTo>
                  <a:pt x="43995" y="269651"/>
                </a:lnTo>
                <a:lnTo>
                  <a:pt x="80064" y="273301"/>
                </a:lnTo>
                <a:lnTo>
                  <a:pt x="102580" y="270009"/>
                </a:lnTo>
                <a:lnTo>
                  <a:pt x="121166" y="261527"/>
                </a:lnTo>
                <a:lnTo>
                  <a:pt x="182790" y="225644"/>
                </a:lnTo>
                <a:lnTo>
                  <a:pt x="212211" y="189375"/>
                </a:lnTo>
                <a:lnTo>
                  <a:pt x="242004" y="130337"/>
                </a:lnTo>
                <a:lnTo>
                  <a:pt x="254027" y="97882"/>
                </a:lnTo>
                <a:lnTo>
                  <a:pt x="256576" y="96590"/>
                </a:lnTo>
                <a:lnTo>
                  <a:pt x="259409" y="110753"/>
                </a:lnTo>
                <a:lnTo>
                  <a:pt x="261377" y="172496"/>
                </a:lnTo>
                <a:lnTo>
                  <a:pt x="261587" y="219948"/>
                </a:lnTo>
                <a:lnTo>
                  <a:pt x="261649" y="278461"/>
                </a:lnTo>
                <a:lnTo>
                  <a:pt x="261667" y="337133"/>
                </a:lnTo>
                <a:lnTo>
                  <a:pt x="267263" y="398182"/>
                </a:lnTo>
                <a:lnTo>
                  <a:pt x="271228" y="458507"/>
                </a:lnTo>
                <a:lnTo>
                  <a:pt x="272203" y="5081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1586647" y="3424477"/>
            <a:ext cx="234784" cy="555331"/>
          </a:xfrm>
          <a:custGeom>
            <a:avLst/>
            <a:gdLst/>
            <a:ahLst/>
            <a:cxnLst/>
            <a:rect l="0" t="0" r="0" b="0"/>
            <a:pathLst>
              <a:path w="234784" h="555331">
                <a:moveTo>
                  <a:pt x="213726" y="123626"/>
                </a:moveTo>
                <a:lnTo>
                  <a:pt x="164227" y="178714"/>
                </a:lnTo>
                <a:lnTo>
                  <a:pt x="131512" y="234065"/>
                </a:lnTo>
                <a:lnTo>
                  <a:pt x="97715" y="290566"/>
                </a:lnTo>
                <a:lnTo>
                  <a:pt x="58901" y="346787"/>
                </a:lnTo>
                <a:lnTo>
                  <a:pt x="35014" y="408077"/>
                </a:lnTo>
                <a:lnTo>
                  <a:pt x="18399" y="461732"/>
                </a:lnTo>
                <a:lnTo>
                  <a:pt x="16251" y="499366"/>
                </a:lnTo>
                <a:lnTo>
                  <a:pt x="19894" y="522249"/>
                </a:lnTo>
                <a:lnTo>
                  <a:pt x="31652" y="540998"/>
                </a:lnTo>
                <a:lnTo>
                  <a:pt x="39701" y="549273"/>
                </a:lnTo>
                <a:lnTo>
                  <a:pt x="48576" y="553620"/>
                </a:lnTo>
                <a:lnTo>
                  <a:pt x="67796" y="555330"/>
                </a:lnTo>
                <a:lnTo>
                  <a:pt x="98348" y="544127"/>
                </a:lnTo>
                <a:lnTo>
                  <a:pt x="160914" y="497730"/>
                </a:lnTo>
                <a:lnTo>
                  <a:pt x="176996" y="479407"/>
                </a:lnTo>
                <a:lnTo>
                  <a:pt x="185703" y="456446"/>
                </a:lnTo>
                <a:lnTo>
                  <a:pt x="191293" y="397989"/>
                </a:lnTo>
                <a:lnTo>
                  <a:pt x="185818" y="373857"/>
                </a:lnTo>
                <a:lnTo>
                  <a:pt x="149953" y="316043"/>
                </a:lnTo>
                <a:lnTo>
                  <a:pt x="87144" y="257100"/>
                </a:lnTo>
                <a:lnTo>
                  <a:pt x="26599" y="204741"/>
                </a:lnTo>
                <a:lnTo>
                  <a:pt x="6982" y="175347"/>
                </a:lnTo>
                <a:lnTo>
                  <a:pt x="2197" y="165125"/>
                </a:lnTo>
                <a:lnTo>
                  <a:pt x="0" y="141291"/>
                </a:lnTo>
                <a:lnTo>
                  <a:pt x="8122" y="93450"/>
                </a:lnTo>
                <a:lnTo>
                  <a:pt x="23214" y="66462"/>
                </a:lnTo>
                <a:lnTo>
                  <a:pt x="80706" y="16148"/>
                </a:lnTo>
                <a:lnTo>
                  <a:pt x="99624" y="6448"/>
                </a:lnTo>
                <a:lnTo>
                  <a:pt x="135594" y="0"/>
                </a:lnTo>
                <a:lnTo>
                  <a:pt x="170298" y="3678"/>
                </a:lnTo>
                <a:lnTo>
                  <a:pt x="188965" y="12214"/>
                </a:lnTo>
                <a:lnTo>
                  <a:pt x="197219" y="17766"/>
                </a:lnTo>
                <a:lnTo>
                  <a:pt x="209509" y="33293"/>
                </a:lnTo>
                <a:lnTo>
                  <a:pt x="231293" y="91404"/>
                </a:lnTo>
                <a:lnTo>
                  <a:pt x="234783" y="1025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1109281" y="3495461"/>
            <a:ext cx="288321" cy="523123"/>
          </a:xfrm>
          <a:custGeom>
            <a:avLst/>
            <a:gdLst/>
            <a:ahLst/>
            <a:cxnLst/>
            <a:rect l="0" t="0" r="0" b="0"/>
            <a:pathLst>
              <a:path w="288321" h="523123">
                <a:moveTo>
                  <a:pt x="196252" y="0"/>
                </a:moveTo>
                <a:lnTo>
                  <a:pt x="172206" y="17981"/>
                </a:lnTo>
                <a:lnTo>
                  <a:pt x="129617" y="73183"/>
                </a:lnTo>
                <a:lnTo>
                  <a:pt x="94483" y="122952"/>
                </a:lnTo>
                <a:lnTo>
                  <a:pt x="61428" y="183626"/>
                </a:lnTo>
                <a:lnTo>
                  <a:pt x="39056" y="240571"/>
                </a:lnTo>
                <a:lnTo>
                  <a:pt x="13638" y="295759"/>
                </a:lnTo>
                <a:lnTo>
                  <a:pt x="0" y="348324"/>
                </a:lnTo>
                <a:lnTo>
                  <a:pt x="453" y="389816"/>
                </a:lnTo>
                <a:lnTo>
                  <a:pt x="11087" y="440169"/>
                </a:lnTo>
                <a:lnTo>
                  <a:pt x="46034" y="496125"/>
                </a:lnTo>
                <a:lnTo>
                  <a:pt x="62808" y="510228"/>
                </a:lnTo>
                <a:lnTo>
                  <a:pt x="83131" y="519226"/>
                </a:lnTo>
                <a:lnTo>
                  <a:pt x="119711" y="523122"/>
                </a:lnTo>
                <a:lnTo>
                  <a:pt x="174821" y="511490"/>
                </a:lnTo>
                <a:lnTo>
                  <a:pt x="206670" y="496003"/>
                </a:lnTo>
                <a:lnTo>
                  <a:pt x="255288" y="446964"/>
                </a:lnTo>
                <a:lnTo>
                  <a:pt x="275461" y="409473"/>
                </a:lnTo>
                <a:lnTo>
                  <a:pt x="285882" y="377519"/>
                </a:lnTo>
                <a:lnTo>
                  <a:pt x="288320" y="340105"/>
                </a:lnTo>
                <a:lnTo>
                  <a:pt x="284744" y="317274"/>
                </a:lnTo>
                <a:lnTo>
                  <a:pt x="276136" y="298548"/>
                </a:lnTo>
                <a:lnTo>
                  <a:pt x="270565" y="290279"/>
                </a:lnTo>
                <a:lnTo>
                  <a:pt x="255017" y="277972"/>
                </a:lnTo>
                <a:lnTo>
                  <a:pt x="245957" y="273052"/>
                </a:lnTo>
                <a:lnTo>
                  <a:pt x="226532" y="270705"/>
                </a:lnTo>
                <a:lnTo>
                  <a:pt x="164552" y="284927"/>
                </a:lnTo>
                <a:lnTo>
                  <a:pt x="144729" y="292750"/>
                </a:lnTo>
                <a:lnTo>
                  <a:pt x="120415" y="311479"/>
                </a:lnTo>
                <a:lnTo>
                  <a:pt x="69991" y="367933"/>
                </a:lnTo>
                <a:lnTo>
                  <a:pt x="48853" y="3895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3116435" y="2400497"/>
            <a:ext cx="642239" cy="450373"/>
            <a:chOff x="3116435" y="2400497"/>
            <a:chExt cx="642239" cy="450373"/>
          </a:xfrm>
        </p:grpSpPr>
        <p:sp>
          <p:nvSpPr>
            <p:cNvPr id="75" name="Freeform 74"/>
            <p:cNvSpPr/>
            <p:nvPr/>
          </p:nvSpPr>
          <p:spPr>
            <a:xfrm>
              <a:off x="3116435" y="2611067"/>
              <a:ext cx="147400" cy="239803"/>
            </a:xfrm>
            <a:custGeom>
              <a:avLst/>
              <a:gdLst/>
              <a:ahLst/>
              <a:cxnLst/>
              <a:rect l="0" t="0" r="0" b="0"/>
              <a:pathLst>
                <a:path w="147400" h="239803">
                  <a:moveTo>
                    <a:pt x="0" y="157927"/>
                  </a:moveTo>
                  <a:lnTo>
                    <a:pt x="5589" y="174695"/>
                  </a:lnTo>
                  <a:lnTo>
                    <a:pt x="17692" y="189166"/>
                  </a:lnTo>
                  <a:lnTo>
                    <a:pt x="69993" y="238626"/>
                  </a:lnTo>
                  <a:lnTo>
                    <a:pt x="72398" y="239802"/>
                  </a:lnTo>
                  <a:lnTo>
                    <a:pt x="71662" y="237077"/>
                  </a:lnTo>
                  <a:lnTo>
                    <a:pt x="59448" y="219594"/>
                  </a:lnTo>
                  <a:lnTo>
                    <a:pt x="13820" y="171877"/>
                  </a:lnTo>
                  <a:lnTo>
                    <a:pt x="10383" y="162548"/>
                  </a:lnTo>
                  <a:lnTo>
                    <a:pt x="9684" y="139704"/>
                  </a:lnTo>
                  <a:lnTo>
                    <a:pt x="16392" y="120192"/>
                  </a:lnTo>
                  <a:lnTo>
                    <a:pt x="53157" y="74084"/>
                  </a:lnTo>
                  <a:lnTo>
                    <a:pt x="110870" y="2458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69077" y="2400497"/>
              <a:ext cx="589597" cy="367035"/>
            </a:xfrm>
            <a:custGeom>
              <a:avLst/>
              <a:gdLst/>
              <a:ahLst/>
              <a:cxnLst/>
              <a:rect l="0" t="0" r="0" b="0"/>
              <a:pathLst>
                <a:path w="589597" h="367035">
                  <a:moveTo>
                    <a:pt x="0" y="357969"/>
                  </a:moveTo>
                  <a:lnTo>
                    <a:pt x="58617" y="367034"/>
                  </a:lnTo>
                  <a:lnTo>
                    <a:pt x="118333" y="356852"/>
                  </a:lnTo>
                  <a:lnTo>
                    <a:pt x="177930" y="339104"/>
                  </a:lnTo>
                  <a:lnTo>
                    <a:pt x="240893" y="307459"/>
                  </a:lnTo>
                  <a:lnTo>
                    <a:pt x="275918" y="278322"/>
                  </a:lnTo>
                  <a:lnTo>
                    <a:pt x="294596" y="266418"/>
                  </a:lnTo>
                  <a:lnTo>
                    <a:pt x="354315" y="203882"/>
                  </a:lnTo>
                  <a:lnTo>
                    <a:pt x="417627" y="140389"/>
                  </a:lnTo>
                  <a:lnTo>
                    <a:pt x="480801" y="77209"/>
                  </a:lnTo>
                  <a:lnTo>
                    <a:pt x="539488" y="28076"/>
                  </a:lnTo>
                  <a:lnTo>
                    <a:pt x="561231" y="9359"/>
                  </a:lnTo>
                  <a:lnTo>
                    <a:pt x="5895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3150207" y="2347879"/>
            <a:ext cx="1419161" cy="1189575"/>
            <a:chOff x="3150207" y="2347879"/>
            <a:chExt cx="1419161" cy="1189575"/>
          </a:xfrm>
        </p:grpSpPr>
        <p:sp>
          <p:nvSpPr>
            <p:cNvPr id="78" name="Freeform 77"/>
            <p:cNvSpPr/>
            <p:nvPr/>
          </p:nvSpPr>
          <p:spPr>
            <a:xfrm>
              <a:off x="3150207" y="3305948"/>
              <a:ext cx="145213" cy="231506"/>
            </a:xfrm>
            <a:custGeom>
              <a:avLst/>
              <a:gdLst/>
              <a:ahLst/>
              <a:cxnLst/>
              <a:rect l="0" t="0" r="0" b="0"/>
              <a:pathLst>
                <a:path w="145213" h="231506">
                  <a:moveTo>
                    <a:pt x="18870" y="168456"/>
                  </a:moveTo>
                  <a:lnTo>
                    <a:pt x="55957" y="203202"/>
                  </a:lnTo>
                  <a:lnTo>
                    <a:pt x="101025" y="231505"/>
                  </a:lnTo>
                  <a:lnTo>
                    <a:pt x="100546" y="230376"/>
                  </a:lnTo>
                  <a:lnTo>
                    <a:pt x="85575" y="217608"/>
                  </a:lnTo>
                  <a:lnTo>
                    <a:pt x="27526" y="177350"/>
                  </a:lnTo>
                  <a:lnTo>
                    <a:pt x="2848" y="159913"/>
                  </a:lnTo>
                  <a:lnTo>
                    <a:pt x="0" y="153402"/>
                  </a:lnTo>
                  <a:lnTo>
                    <a:pt x="441" y="146721"/>
                  </a:lnTo>
                  <a:lnTo>
                    <a:pt x="17960" y="113600"/>
                  </a:lnTo>
                  <a:lnTo>
                    <a:pt x="57703" y="67102"/>
                  </a:lnTo>
                  <a:lnTo>
                    <a:pt x="116174" y="18742"/>
                  </a:lnTo>
                  <a:lnTo>
                    <a:pt x="1452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00663" y="2432082"/>
              <a:ext cx="1073908" cy="1021266"/>
            </a:xfrm>
            <a:custGeom>
              <a:avLst/>
              <a:gdLst/>
              <a:ahLst/>
              <a:cxnLst/>
              <a:rect l="0" t="0" r="0" b="0"/>
              <a:pathLst>
                <a:path w="1073908" h="1021266">
                  <a:moveTo>
                    <a:pt x="0" y="1021265"/>
                  </a:moveTo>
                  <a:lnTo>
                    <a:pt x="62280" y="1003306"/>
                  </a:lnTo>
                  <a:lnTo>
                    <a:pt x="124607" y="986115"/>
                  </a:lnTo>
                  <a:lnTo>
                    <a:pt x="181876" y="957163"/>
                  </a:lnTo>
                  <a:lnTo>
                    <a:pt x="224529" y="929834"/>
                  </a:lnTo>
                  <a:lnTo>
                    <a:pt x="277040" y="873639"/>
                  </a:lnTo>
                  <a:lnTo>
                    <a:pt x="319346" y="820125"/>
                  </a:lnTo>
                  <a:lnTo>
                    <a:pt x="360307" y="757956"/>
                  </a:lnTo>
                  <a:lnTo>
                    <a:pt x="385634" y="694873"/>
                  </a:lnTo>
                  <a:lnTo>
                    <a:pt x="403538" y="636648"/>
                  </a:lnTo>
                  <a:lnTo>
                    <a:pt x="418790" y="583336"/>
                  </a:lnTo>
                  <a:lnTo>
                    <a:pt x="444241" y="521398"/>
                  </a:lnTo>
                  <a:lnTo>
                    <a:pt x="471394" y="463979"/>
                  </a:lnTo>
                  <a:lnTo>
                    <a:pt x="482080" y="443689"/>
                  </a:lnTo>
                  <a:lnTo>
                    <a:pt x="533395" y="386728"/>
                  </a:lnTo>
                  <a:lnTo>
                    <a:pt x="549547" y="360252"/>
                  </a:lnTo>
                  <a:lnTo>
                    <a:pt x="603714" y="300737"/>
                  </a:lnTo>
                  <a:lnTo>
                    <a:pt x="652771" y="242812"/>
                  </a:lnTo>
                  <a:lnTo>
                    <a:pt x="710965" y="193061"/>
                  </a:lnTo>
                  <a:lnTo>
                    <a:pt x="771029" y="143892"/>
                  </a:lnTo>
                  <a:lnTo>
                    <a:pt x="794002" y="124004"/>
                  </a:lnTo>
                  <a:lnTo>
                    <a:pt x="853191" y="91442"/>
                  </a:lnTo>
                  <a:lnTo>
                    <a:pt x="916013" y="59770"/>
                  </a:lnTo>
                  <a:lnTo>
                    <a:pt x="968626" y="33492"/>
                  </a:lnTo>
                  <a:lnTo>
                    <a:pt x="1029598" y="11242"/>
                  </a:lnTo>
                  <a:lnTo>
                    <a:pt x="10739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69202" y="2347879"/>
              <a:ext cx="800166" cy="94733"/>
            </a:xfrm>
            <a:custGeom>
              <a:avLst/>
              <a:gdLst/>
              <a:ahLst/>
              <a:cxnLst/>
              <a:rect l="0" t="0" r="0" b="0"/>
              <a:pathLst>
                <a:path w="800166" h="94733">
                  <a:moveTo>
                    <a:pt x="0" y="63147"/>
                  </a:moveTo>
                  <a:lnTo>
                    <a:pt x="11178" y="46379"/>
                  </a:lnTo>
                  <a:lnTo>
                    <a:pt x="26025" y="35027"/>
                  </a:lnTo>
                  <a:lnTo>
                    <a:pt x="84664" y="10808"/>
                  </a:lnTo>
                  <a:lnTo>
                    <a:pt x="119062" y="3185"/>
                  </a:lnTo>
                  <a:lnTo>
                    <a:pt x="172607" y="610"/>
                  </a:lnTo>
                  <a:lnTo>
                    <a:pt x="228244" y="101"/>
                  </a:lnTo>
                  <a:lnTo>
                    <a:pt x="284294" y="0"/>
                  </a:lnTo>
                  <a:lnTo>
                    <a:pt x="347227" y="8384"/>
                  </a:lnTo>
                  <a:lnTo>
                    <a:pt x="400734" y="21307"/>
                  </a:lnTo>
                  <a:lnTo>
                    <a:pt x="456363" y="35125"/>
                  </a:lnTo>
                  <a:lnTo>
                    <a:pt x="511242" y="41884"/>
                  </a:lnTo>
                  <a:lnTo>
                    <a:pt x="567926" y="56563"/>
                  </a:lnTo>
                  <a:lnTo>
                    <a:pt x="629434" y="65399"/>
                  </a:lnTo>
                  <a:lnTo>
                    <a:pt x="692458" y="79821"/>
                  </a:lnTo>
                  <a:lnTo>
                    <a:pt x="747738" y="86457"/>
                  </a:lnTo>
                  <a:lnTo>
                    <a:pt x="800165" y="947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665598" y="1800373"/>
            <a:ext cx="2146988" cy="915980"/>
            <a:chOff x="4665598" y="1800373"/>
            <a:chExt cx="2146988" cy="915980"/>
          </a:xfrm>
        </p:grpSpPr>
        <p:sp>
          <p:nvSpPr>
            <p:cNvPr id="82" name="Freeform 81"/>
            <p:cNvSpPr/>
            <p:nvPr/>
          </p:nvSpPr>
          <p:spPr>
            <a:xfrm>
              <a:off x="4665598" y="1955647"/>
              <a:ext cx="191134" cy="497565"/>
            </a:xfrm>
            <a:custGeom>
              <a:avLst/>
              <a:gdLst/>
              <a:ahLst/>
              <a:cxnLst/>
              <a:rect l="0" t="0" r="0" b="0"/>
              <a:pathLst>
                <a:path w="191134" h="497565">
                  <a:moveTo>
                    <a:pt x="19583" y="181638"/>
                  </a:moveTo>
                  <a:lnTo>
                    <a:pt x="36371" y="236682"/>
                  </a:lnTo>
                  <a:lnTo>
                    <a:pt x="45667" y="296150"/>
                  </a:lnTo>
                  <a:lnTo>
                    <a:pt x="53563" y="358255"/>
                  </a:lnTo>
                  <a:lnTo>
                    <a:pt x="65680" y="407858"/>
                  </a:lnTo>
                  <a:lnTo>
                    <a:pt x="79338" y="468782"/>
                  </a:lnTo>
                  <a:lnTo>
                    <a:pt x="87461" y="497564"/>
                  </a:lnTo>
                  <a:lnTo>
                    <a:pt x="80982" y="445285"/>
                  </a:lnTo>
                  <a:lnTo>
                    <a:pt x="63080" y="388481"/>
                  </a:lnTo>
                  <a:lnTo>
                    <a:pt x="51579" y="338461"/>
                  </a:lnTo>
                  <a:lnTo>
                    <a:pt x="37642" y="289715"/>
                  </a:lnTo>
                  <a:lnTo>
                    <a:pt x="21814" y="242516"/>
                  </a:lnTo>
                  <a:lnTo>
                    <a:pt x="5986" y="185344"/>
                  </a:lnTo>
                  <a:lnTo>
                    <a:pt x="0" y="131850"/>
                  </a:lnTo>
                  <a:lnTo>
                    <a:pt x="1302" y="91367"/>
                  </a:lnTo>
                  <a:lnTo>
                    <a:pt x="21518" y="45653"/>
                  </a:lnTo>
                  <a:lnTo>
                    <a:pt x="35651" y="26444"/>
                  </a:lnTo>
                  <a:lnTo>
                    <a:pt x="63338" y="9052"/>
                  </a:lnTo>
                  <a:lnTo>
                    <a:pt x="83484" y="428"/>
                  </a:lnTo>
                  <a:lnTo>
                    <a:pt x="93769" y="0"/>
                  </a:lnTo>
                  <a:lnTo>
                    <a:pt x="114555" y="5763"/>
                  </a:lnTo>
                  <a:lnTo>
                    <a:pt x="145989" y="22162"/>
                  </a:lnTo>
                  <a:lnTo>
                    <a:pt x="171940" y="53017"/>
                  </a:lnTo>
                  <a:lnTo>
                    <a:pt x="188858" y="86206"/>
                  </a:lnTo>
                  <a:lnTo>
                    <a:pt x="191133" y="107638"/>
                  </a:lnTo>
                  <a:lnTo>
                    <a:pt x="183061" y="149993"/>
                  </a:lnTo>
                  <a:lnTo>
                    <a:pt x="167977" y="181620"/>
                  </a:lnTo>
                  <a:lnTo>
                    <a:pt x="152216" y="196448"/>
                  </a:lnTo>
                  <a:lnTo>
                    <a:pt x="102269" y="223203"/>
                  </a:lnTo>
                  <a:lnTo>
                    <a:pt x="93282" y="234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35960" y="2252772"/>
              <a:ext cx="228248" cy="174505"/>
            </a:xfrm>
            <a:custGeom>
              <a:avLst/>
              <a:gdLst/>
              <a:ahLst/>
              <a:cxnLst/>
              <a:rect l="0" t="0" r="0" b="0"/>
              <a:pathLst>
                <a:path w="228248" h="174505">
                  <a:moveTo>
                    <a:pt x="133490" y="74026"/>
                  </a:moveTo>
                  <a:lnTo>
                    <a:pt x="113247" y="30063"/>
                  </a:lnTo>
                  <a:lnTo>
                    <a:pt x="94087" y="5367"/>
                  </a:lnTo>
                  <a:lnTo>
                    <a:pt x="84995" y="1347"/>
                  </a:lnTo>
                  <a:lnTo>
                    <a:pt x="62414" y="0"/>
                  </a:lnTo>
                  <a:lnTo>
                    <a:pt x="28982" y="11408"/>
                  </a:lnTo>
                  <a:lnTo>
                    <a:pt x="13733" y="26308"/>
                  </a:lnTo>
                  <a:lnTo>
                    <a:pt x="8029" y="35195"/>
                  </a:lnTo>
                  <a:lnTo>
                    <a:pt x="0" y="70059"/>
                  </a:lnTo>
                  <a:lnTo>
                    <a:pt x="3211" y="104436"/>
                  </a:lnTo>
                  <a:lnTo>
                    <a:pt x="17160" y="136848"/>
                  </a:lnTo>
                  <a:lnTo>
                    <a:pt x="36111" y="163090"/>
                  </a:lnTo>
                  <a:lnTo>
                    <a:pt x="55896" y="172101"/>
                  </a:lnTo>
                  <a:lnTo>
                    <a:pt x="67722" y="174504"/>
                  </a:lnTo>
                  <a:lnTo>
                    <a:pt x="90222" y="170935"/>
                  </a:lnTo>
                  <a:lnTo>
                    <a:pt x="101135" y="166708"/>
                  </a:lnTo>
                  <a:lnTo>
                    <a:pt x="116381" y="152652"/>
                  </a:lnTo>
                  <a:lnTo>
                    <a:pt x="122084" y="143991"/>
                  </a:lnTo>
                  <a:lnTo>
                    <a:pt x="130111" y="109444"/>
                  </a:lnTo>
                  <a:lnTo>
                    <a:pt x="133993" y="64037"/>
                  </a:lnTo>
                  <a:lnTo>
                    <a:pt x="136165" y="63857"/>
                  </a:lnTo>
                  <a:lnTo>
                    <a:pt x="169355" y="104372"/>
                  </a:lnTo>
                  <a:lnTo>
                    <a:pt x="188035" y="116758"/>
                  </a:lnTo>
                  <a:lnTo>
                    <a:pt x="228247" y="126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83784" y="2189927"/>
              <a:ext cx="96238" cy="175336"/>
            </a:xfrm>
            <a:custGeom>
              <a:avLst/>
              <a:gdLst/>
              <a:ahLst/>
              <a:cxnLst/>
              <a:rect l="0" t="0" r="0" b="0"/>
              <a:pathLst>
                <a:path w="96238" h="175336">
                  <a:moveTo>
                    <a:pt x="12008" y="94756"/>
                  </a:moveTo>
                  <a:lnTo>
                    <a:pt x="12008" y="117113"/>
                  </a:lnTo>
                  <a:lnTo>
                    <a:pt x="23187" y="147784"/>
                  </a:lnTo>
                  <a:lnTo>
                    <a:pt x="41317" y="173509"/>
                  </a:lnTo>
                  <a:lnTo>
                    <a:pt x="43246" y="175335"/>
                  </a:lnTo>
                  <a:lnTo>
                    <a:pt x="4291" y="114849"/>
                  </a:lnTo>
                  <a:lnTo>
                    <a:pt x="0" y="91208"/>
                  </a:lnTo>
                  <a:lnTo>
                    <a:pt x="3162" y="67443"/>
                  </a:lnTo>
                  <a:lnTo>
                    <a:pt x="12366" y="49082"/>
                  </a:lnTo>
                  <a:lnTo>
                    <a:pt x="36291" y="25591"/>
                  </a:lnTo>
                  <a:lnTo>
                    <a:pt x="73477" y="6268"/>
                  </a:lnTo>
                  <a:lnTo>
                    <a:pt x="962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216545" y="1905658"/>
              <a:ext cx="110875" cy="389555"/>
            </a:xfrm>
            <a:custGeom>
              <a:avLst/>
              <a:gdLst/>
              <a:ahLst/>
              <a:cxnLst/>
              <a:rect l="0" t="0" r="0" b="0"/>
              <a:pathLst>
                <a:path w="110875" h="389555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20544" y="112126"/>
                  </a:lnTo>
                  <a:lnTo>
                    <a:pt x="34067" y="169313"/>
                  </a:lnTo>
                  <a:lnTo>
                    <a:pt x="51202" y="221482"/>
                  </a:lnTo>
                  <a:lnTo>
                    <a:pt x="71184" y="277976"/>
                  </a:lnTo>
                  <a:lnTo>
                    <a:pt x="91726" y="333589"/>
                  </a:lnTo>
                  <a:lnTo>
                    <a:pt x="110874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58963" y="2021471"/>
              <a:ext cx="189515" cy="84229"/>
            </a:xfrm>
            <a:custGeom>
              <a:avLst/>
              <a:gdLst/>
              <a:ahLst/>
              <a:cxnLst/>
              <a:rect l="0" t="0" r="0" b="0"/>
              <a:pathLst>
                <a:path w="189515" h="84229">
                  <a:moveTo>
                    <a:pt x="189514" y="0"/>
                  </a:moveTo>
                  <a:lnTo>
                    <a:pt x="135639" y="25194"/>
                  </a:lnTo>
                  <a:lnTo>
                    <a:pt x="78477" y="50833"/>
                  </a:lnTo>
                  <a:lnTo>
                    <a:pt x="24806" y="7299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401119" y="2158342"/>
              <a:ext cx="42115" cy="105285"/>
            </a:xfrm>
            <a:custGeom>
              <a:avLst/>
              <a:gdLst/>
              <a:ahLst/>
              <a:cxnLst/>
              <a:rect l="0" t="0" r="0" b="0"/>
              <a:pathLst>
                <a:path w="42115" h="105285">
                  <a:moveTo>
                    <a:pt x="0" y="0"/>
                  </a:moveTo>
                  <a:lnTo>
                    <a:pt x="17958" y="53874"/>
                  </a:lnTo>
                  <a:lnTo>
                    <a:pt x="31667" y="88760"/>
                  </a:lnTo>
                  <a:lnTo>
                    <a:pt x="42114" y="105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59005" y="204252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509463" y="2095923"/>
              <a:ext cx="196983" cy="147306"/>
            </a:xfrm>
            <a:custGeom>
              <a:avLst/>
              <a:gdLst/>
              <a:ahLst/>
              <a:cxnLst/>
              <a:rect l="0" t="0" r="0" b="0"/>
              <a:pathLst>
                <a:path w="196983" h="147306">
                  <a:moveTo>
                    <a:pt x="70640" y="51890"/>
                  </a:moveTo>
                  <a:lnTo>
                    <a:pt x="50397" y="7927"/>
                  </a:lnTo>
                  <a:lnTo>
                    <a:pt x="43106" y="2694"/>
                  </a:lnTo>
                  <a:lnTo>
                    <a:pt x="34737" y="376"/>
                  </a:lnTo>
                  <a:lnTo>
                    <a:pt x="25648" y="0"/>
                  </a:lnTo>
                  <a:lnTo>
                    <a:pt x="18419" y="4428"/>
                  </a:lnTo>
                  <a:lnTo>
                    <a:pt x="7266" y="21827"/>
                  </a:lnTo>
                  <a:lnTo>
                    <a:pt x="0" y="57930"/>
                  </a:lnTo>
                  <a:lnTo>
                    <a:pt x="5951" y="103646"/>
                  </a:lnTo>
                  <a:lnTo>
                    <a:pt x="11864" y="125196"/>
                  </a:lnTo>
                  <a:lnTo>
                    <a:pt x="17418" y="133516"/>
                  </a:lnTo>
                  <a:lnTo>
                    <a:pt x="32948" y="145880"/>
                  </a:lnTo>
                  <a:lnTo>
                    <a:pt x="40833" y="147305"/>
                  </a:lnTo>
                  <a:lnTo>
                    <a:pt x="48429" y="145916"/>
                  </a:lnTo>
                  <a:lnTo>
                    <a:pt x="55832" y="142650"/>
                  </a:lnTo>
                  <a:lnTo>
                    <a:pt x="67179" y="129662"/>
                  </a:lnTo>
                  <a:lnTo>
                    <a:pt x="83995" y="92729"/>
                  </a:lnTo>
                  <a:lnTo>
                    <a:pt x="85155" y="72380"/>
                  </a:lnTo>
                  <a:lnTo>
                    <a:pt x="84110" y="58657"/>
                  </a:lnTo>
                  <a:lnTo>
                    <a:pt x="85469" y="59911"/>
                  </a:lnTo>
                  <a:lnTo>
                    <a:pt x="87545" y="64256"/>
                  </a:lnTo>
                  <a:lnTo>
                    <a:pt x="107235" y="81551"/>
                  </a:lnTo>
                  <a:lnTo>
                    <a:pt x="135295" y="95903"/>
                  </a:lnTo>
                  <a:lnTo>
                    <a:pt x="155528" y="97578"/>
                  </a:lnTo>
                  <a:lnTo>
                    <a:pt x="173879" y="94423"/>
                  </a:lnTo>
                  <a:lnTo>
                    <a:pt x="196982" y="834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64331" y="1800373"/>
              <a:ext cx="105286" cy="357970"/>
            </a:xfrm>
            <a:custGeom>
              <a:avLst/>
              <a:gdLst/>
              <a:ahLst/>
              <a:cxnLst/>
              <a:rect l="0" t="0" r="0" b="0"/>
              <a:pathLst>
                <a:path w="105286" h="357970">
                  <a:moveTo>
                    <a:pt x="0" y="0"/>
                  </a:moveTo>
                  <a:lnTo>
                    <a:pt x="2340" y="40857"/>
                  </a:lnTo>
                  <a:lnTo>
                    <a:pt x="22906" y="95201"/>
                  </a:lnTo>
                  <a:lnTo>
                    <a:pt x="43909" y="156585"/>
                  </a:lnTo>
                  <a:lnTo>
                    <a:pt x="60493" y="210564"/>
                  </a:lnTo>
                  <a:lnTo>
                    <a:pt x="81966" y="272006"/>
                  </a:lnTo>
                  <a:lnTo>
                    <a:pt x="100308" y="332957"/>
                  </a:lnTo>
                  <a:lnTo>
                    <a:pt x="10528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32704" y="2453139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0" y="0"/>
                  </a:moveTo>
                  <a:lnTo>
                    <a:pt x="5590" y="58617"/>
                  </a:lnTo>
                  <a:lnTo>
                    <a:pt x="21331" y="115214"/>
                  </a:lnTo>
                  <a:lnTo>
                    <a:pt x="37471" y="176783"/>
                  </a:lnTo>
                  <a:lnTo>
                    <a:pt x="41197" y="228766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90245" y="2376114"/>
              <a:ext cx="286510" cy="213897"/>
            </a:xfrm>
            <a:custGeom>
              <a:avLst/>
              <a:gdLst/>
              <a:ahLst/>
              <a:cxnLst/>
              <a:rect l="0" t="0" r="0" b="0"/>
              <a:pathLst>
                <a:path w="286510" h="213897">
                  <a:moveTo>
                    <a:pt x="5589" y="203367"/>
                  </a:moveTo>
                  <a:lnTo>
                    <a:pt x="0" y="186600"/>
                  </a:lnTo>
                  <a:lnTo>
                    <a:pt x="375" y="169009"/>
                  </a:lnTo>
                  <a:lnTo>
                    <a:pt x="10148" y="129120"/>
                  </a:lnTo>
                  <a:lnTo>
                    <a:pt x="25527" y="103509"/>
                  </a:lnTo>
                  <a:lnTo>
                    <a:pt x="82501" y="45515"/>
                  </a:lnTo>
                  <a:lnTo>
                    <a:pt x="122037" y="22968"/>
                  </a:lnTo>
                  <a:lnTo>
                    <a:pt x="177248" y="3602"/>
                  </a:lnTo>
                  <a:lnTo>
                    <a:pt x="190218" y="0"/>
                  </a:lnTo>
                  <a:lnTo>
                    <a:pt x="213988" y="2238"/>
                  </a:lnTo>
                  <a:lnTo>
                    <a:pt x="257844" y="22738"/>
                  </a:lnTo>
                  <a:lnTo>
                    <a:pt x="272900" y="38860"/>
                  </a:lnTo>
                  <a:lnTo>
                    <a:pt x="282321" y="58893"/>
                  </a:lnTo>
                  <a:lnTo>
                    <a:pt x="286509" y="83395"/>
                  </a:lnTo>
                  <a:lnTo>
                    <a:pt x="282130" y="106762"/>
                  </a:lnTo>
                  <a:lnTo>
                    <a:pt x="260256" y="150360"/>
                  </a:lnTo>
                  <a:lnTo>
                    <a:pt x="224999" y="184361"/>
                  </a:lnTo>
                  <a:lnTo>
                    <a:pt x="195772" y="204105"/>
                  </a:lnTo>
                  <a:lnTo>
                    <a:pt x="163516" y="213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90632" y="2463668"/>
              <a:ext cx="73700" cy="178059"/>
            </a:xfrm>
            <a:custGeom>
              <a:avLst/>
              <a:gdLst/>
              <a:ahLst/>
              <a:cxnLst/>
              <a:rect l="0" t="0" r="0" b="0"/>
              <a:pathLst>
                <a:path w="73700" h="178059">
                  <a:moveTo>
                    <a:pt x="0" y="126342"/>
                  </a:moveTo>
                  <a:lnTo>
                    <a:pt x="51716" y="178058"/>
                  </a:lnTo>
                  <a:lnTo>
                    <a:pt x="32662" y="153415"/>
                  </a:lnTo>
                  <a:lnTo>
                    <a:pt x="7422" y="94360"/>
                  </a:lnTo>
                  <a:lnTo>
                    <a:pt x="7287" y="85134"/>
                  </a:lnTo>
                  <a:lnTo>
                    <a:pt x="13377" y="68643"/>
                  </a:lnTo>
                  <a:lnTo>
                    <a:pt x="37521" y="31757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734925" y="2453139"/>
              <a:ext cx="136652" cy="162252"/>
            </a:xfrm>
            <a:custGeom>
              <a:avLst/>
              <a:gdLst/>
              <a:ahLst/>
              <a:cxnLst/>
              <a:rect l="0" t="0" r="0" b="0"/>
              <a:pathLst>
                <a:path w="136652" h="162252">
                  <a:moveTo>
                    <a:pt x="97862" y="21058"/>
                  </a:moveTo>
                  <a:lnTo>
                    <a:pt x="44835" y="35712"/>
                  </a:lnTo>
                  <a:lnTo>
                    <a:pt x="27111" y="48628"/>
                  </a:lnTo>
                  <a:lnTo>
                    <a:pt x="12605" y="66066"/>
                  </a:lnTo>
                  <a:lnTo>
                    <a:pt x="2258" y="85515"/>
                  </a:lnTo>
                  <a:lnTo>
                    <a:pt x="0" y="105857"/>
                  </a:lnTo>
                  <a:lnTo>
                    <a:pt x="4065" y="126597"/>
                  </a:lnTo>
                  <a:lnTo>
                    <a:pt x="13671" y="147512"/>
                  </a:lnTo>
                  <a:lnTo>
                    <a:pt x="21848" y="154494"/>
                  </a:lnTo>
                  <a:lnTo>
                    <a:pt x="43411" y="162251"/>
                  </a:lnTo>
                  <a:lnTo>
                    <a:pt x="76269" y="161028"/>
                  </a:lnTo>
                  <a:lnTo>
                    <a:pt x="97624" y="149947"/>
                  </a:lnTo>
                  <a:lnTo>
                    <a:pt x="116474" y="133324"/>
                  </a:lnTo>
                  <a:lnTo>
                    <a:pt x="128751" y="114238"/>
                  </a:lnTo>
                  <a:lnTo>
                    <a:pt x="136651" y="78172"/>
                  </a:lnTo>
                  <a:lnTo>
                    <a:pt x="132259" y="57750"/>
                  </a:lnTo>
                  <a:lnTo>
                    <a:pt x="110376" y="19987"/>
                  </a:lnTo>
                  <a:lnTo>
                    <a:pt x="102695" y="13325"/>
                  </a:lnTo>
                  <a:lnTo>
                    <a:pt x="662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03352" y="2155510"/>
              <a:ext cx="133986" cy="434636"/>
            </a:xfrm>
            <a:custGeom>
              <a:avLst/>
              <a:gdLst/>
              <a:ahLst/>
              <a:cxnLst/>
              <a:rect l="0" t="0" r="0" b="0"/>
              <a:pathLst>
                <a:path w="133986" h="434636">
                  <a:moveTo>
                    <a:pt x="97891" y="339743"/>
                  </a:moveTo>
                  <a:lnTo>
                    <a:pt x="103480" y="322976"/>
                  </a:lnTo>
                  <a:lnTo>
                    <a:pt x="99985" y="305385"/>
                  </a:lnTo>
                  <a:lnTo>
                    <a:pt x="95778" y="295781"/>
                  </a:lnTo>
                  <a:lnTo>
                    <a:pt x="81744" y="281990"/>
                  </a:lnTo>
                  <a:lnTo>
                    <a:pt x="73089" y="276675"/>
                  </a:lnTo>
                  <a:lnTo>
                    <a:pt x="63809" y="275471"/>
                  </a:lnTo>
                  <a:lnTo>
                    <a:pt x="44139" y="280372"/>
                  </a:lnTo>
                  <a:lnTo>
                    <a:pt x="26818" y="293469"/>
                  </a:lnTo>
                  <a:lnTo>
                    <a:pt x="12491" y="312158"/>
                  </a:lnTo>
                  <a:lnTo>
                    <a:pt x="2224" y="336062"/>
                  </a:lnTo>
                  <a:lnTo>
                    <a:pt x="0" y="359164"/>
                  </a:lnTo>
                  <a:lnTo>
                    <a:pt x="4081" y="381130"/>
                  </a:lnTo>
                  <a:lnTo>
                    <a:pt x="19533" y="412058"/>
                  </a:lnTo>
                  <a:lnTo>
                    <a:pt x="32260" y="428815"/>
                  </a:lnTo>
                  <a:lnTo>
                    <a:pt x="41268" y="433050"/>
                  </a:lnTo>
                  <a:lnTo>
                    <a:pt x="63757" y="434635"/>
                  </a:lnTo>
                  <a:lnTo>
                    <a:pt x="83110" y="428321"/>
                  </a:lnTo>
                  <a:lnTo>
                    <a:pt x="91547" y="423362"/>
                  </a:lnTo>
                  <a:lnTo>
                    <a:pt x="104041" y="408493"/>
                  </a:lnTo>
                  <a:lnTo>
                    <a:pt x="121593" y="364762"/>
                  </a:lnTo>
                  <a:lnTo>
                    <a:pt x="133985" y="304998"/>
                  </a:lnTo>
                  <a:lnTo>
                    <a:pt x="127594" y="247612"/>
                  </a:lnTo>
                  <a:lnTo>
                    <a:pt x="118390" y="190003"/>
                  </a:lnTo>
                  <a:lnTo>
                    <a:pt x="108254" y="137838"/>
                  </a:lnTo>
                  <a:lnTo>
                    <a:pt x="88760" y="77593"/>
                  </a:lnTo>
                  <a:lnTo>
                    <a:pt x="63832" y="14886"/>
                  </a:lnTo>
                  <a:lnTo>
                    <a:pt x="57638" y="3849"/>
                  </a:lnTo>
                  <a:lnTo>
                    <a:pt x="51168" y="0"/>
                  </a:lnTo>
                  <a:lnTo>
                    <a:pt x="44516" y="944"/>
                  </a:lnTo>
                  <a:lnTo>
                    <a:pt x="37741" y="5083"/>
                  </a:lnTo>
                  <a:lnTo>
                    <a:pt x="33225" y="12521"/>
                  </a:lnTo>
                  <a:lnTo>
                    <a:pt x="28207" y="33264"/>
                  </a:lnTo>
                  <a:lnTo>
                    <a:pt x="33390" y="93114"/>
                  </a:lnTo>
                  <a:lnTo>
                    <a:pt x="42385" y="143966"/>
                  </a:lnTo>
                  <a:lnTo>
                    <a:pt x="53629" y="194908"/>
                  </a:lnTo>
                  <a:lnTo>
                    <a:pt x="77796" y="254635"/>
                  </a:lnTo>
                  <a:lnTo>
                    <a:pt x="104820" y="313675"/>
                  </a:lnTo>
                  <a:lnTo>
                    <a:pt x="129477" y="3292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085471" y="2337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06528" y="2305741"/>
              <a:ext cx="114512" cy="194351"/>
            </a:xfrm>
            <a:custGeom>
              <a:avLst/>
              <a:gdLst/>
              <a:ahLst/>
              <a:cxnLst/>
              <a:rect l="0" t="0" r="0" b="0"/>
              <a:pathLst>
                <a:path w="114512" h="194351">
                  <a:moveTo>
                    <a:pt x="0" y="136870"/>
                  </a:moveTo>
                  <a:lnTo>
                    <a:pt x="20244" y="180832"/>
                  </a:lnTo>
                  <a:lnTo>
                    <a:pt x="28704" y="187235"/>
                  </a:lnTo>
                  <a:lnTo>
                    <a:pt x="50582" y="194350"/>
                  </a:lnTo>
                  <a:lnTo>
                    <a:pt x="60628" y="193907"/>
                  </a:lnTo>
                  <a:lnTo>
                    <a:pt x="78028" y="187176"/>
                  </a:lnTo>
                  <a:lnTo>
                    <a:pt x="100978" y="164644"/>
                  </a:lnTo>
                  <a:lnTo>
                    <a:pt x="109220" y="142585"/>
                  </a:lnTo>
                  <a:lnTo>
                    <a:pt x="114511" y="84706"/>
                  </a:lnTo>
                  <a:lnTo>
                    <a:pt x="107151" y="3492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314071" y="2292439"/>
              <a:ext cx="150427" cy="141872"/>
            </a:xfrm>
            <a:custGeom>
              <a:avLst/>
              <a:gdLst/>
              <a:ahLst/>
              <a:cxnLst/>
              <a:rect l="0" t="0" r="0" b="0"/>
              <a:pathLst>
                <a:path w="150427" h="141872">
                  <a:moveTo>
                    <a:pt x="87255" y="13302"/>
                  </a:moveTo>
                  <a:lnTo>
                    <a:pt x="76077" y="2123"/>
                  </a:lnTo>
                  <a:lnTo>
                    <a:pt x="68104" y="0"/>
                  </a:lnTo>
                  <a:lnTo>
                    <a:pt x="46769" y="761"/>
                  </a:lnTo>
                  <a:lnTo>
                    <a:pt x="27927" y="8118"/>
                  </a:lnTo>
                  <a:lnTo>
                    <a:pt x="19627" y="13355"/>
                  </a:lnTo>
                  <a:lnTo>
                    <a:pt x="7285" y="31653"/>
                  </a:lnTo>
                  <a:lnTo>
                    <a:pt x="2356" y="43083"/>
                  </a:lnTo>
                  <a:lnTo>
                    <a:pt x="0" y="68262"/>
                  </a:lnTo>
                  <a:lnTo>
                    <a:pt x="4021" y="93880"/>
                  </a:lnTo>
                  <a:lnTo>
                    <a:pt x="13607" y="116965"/>
                  </a:lnTo>
                  <a:lnTo>
                    <a:pt x="28787" y="132684"/>
                  </a:lnTo>
                  <a:lnTo>
                    <a:pt x="37748" y="138513"/>
                  </a:lnTo>
                  <a:lnTo>
                    <a:pt x="60183" y="141871"/>
                  </a:lnTo>
                  <a:lnTo>
                    <a:pt x="84582" y="138294"/>
                  </a:lnTo>
                  <a:lnTo>
                    <a:pt x="116879" y="123126"/>
                  </a:lnTo>
                  <a:lnTo>
                    <a:pt x="150426" y="97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37851" y="2000414"/>
              <a:ext cx="100347" cy="347441"/>
            </a:xfrm>
            <a:custGeom>
              <a:avLst/>
              <a:gdLst/>
              <a:ahLst/>
              <a:cxnLst/>
              <a:rect l="0" t="0" r="0" b="0"/>
              <a:pathLst>
                <a:path w="100347" h="347441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0149" y="85426"/>
                  </a:lnTo>
                  <a:lnTo>
                    <a:pt x="23344" y="137367"/>
                  </a:lnTo>
                  <a:lnTo>
                    <a:pt x="37216" y="195287"/>
                  </a:lnTo>
                  <a:lnTo>
                    <a:pt x="56810" y="246806"/>
                  </a:lnTo>
                  <a:lnTo>
                    <a:pt x="75975" y="300873"/>
                  </a:lnTo>
                  <a:lnTo>
                    <a:pt x="10034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80269" y="2105699"/>
              <a:ext cx="189514" cy="94757"/>
            </a:xfrm>
            <a:custGeom>
              <a:avLst/>
              <a:gdLst/>
              <a:ahLst/>
              <a:cxnLst/>
              <a:rect l="0" t="0" r="0" b="0"/>
              <a:pathLst>
                <a:path w="189514" h="94757">
                  <a:moveTo>
                    <a:pt x="189513" y="0"/>
                  </a:moveTo>
                  <a:lnTo>
                    <a:pt x="134469" y="20298"/>
                  </a:lnTo>
                  <a:lnTo>
                    <a:pt x="75000" y="53279"/>
                  </a:lnTo>
                  <a:lnTo>
                    <a:pt x="24348" y="8165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653197" y="2084642"/>
              <a:ext cx="159389" cy="231628"/>
            </a:xfrm>
            <a:custGeom>
              <a:avLst/>
              <a:gdLst/>
              <a:ahLst/>
              <a:cxnLst/>
              <a:rect l="0" t="0" r="0" b="0"/>
              <a:pathLst>
                <a:path w="159389" h="231628">
                  <a:moveTo>
                    <a:pt x="74513" y="0"/>
                  </a:moveTo>
                  <a:lnTo>
                    <a:pt x="31821" y="14573"/>
                  </a:lnTo>
                  <a:lnTo>
                    <a:pt x="21485" y="20244"/>
                  </a:lnTo>
                  <a:lnTo>
                    <a:pt x="6881" y="35903"/>
                  </a:lnTo>
                  <a:lnTo>
                    <a:pt x="1349" y="44992"/>
                  </a:lnTo>
                  <a:lnTo>
                    <a:pt x="0" y="53392"/>
                  </a:lnTo>
                  <a:lnTo>
                    <a:pt x="1441" y="61331"/>
                  </a:lnTo>
                  <a:lnTo>
                    <a:pt x="4741" y="68963"/>
                  </a:lnTo>
                  <a:lnTo>
                    <a:pt x="11620" y="72882"/>
                  </a:lnTo>
                  <a:lnTo>
                    <a:pt x="69379" y="73823"/>
                  </a:lnTo>
                  <a:lnTo>
                    <a:pt x="104578" y="79325"/>
                  </a:lnTo>
                  <a:lnTo>
                    <a:pt x="137234" y="93954"/>
                  </a:lnTo>
                  <a:lnTo>
                    <a:pt x="152301" y="112727"/>
                  </a:lnTo>
                  <a:lnTo>
                    <a:pt x="157957" y="124284"/>
                  </a:lnTo>
                  <a:lnTo>
                    <a:pt x="159388" y="134329"/>
                  </a:lnTo>
                  <a:lnTo>
                    <a:pt x="154739" y="151729"/>
                  </a:lnTo>
                  <a:lnTo>
                    <a:pt x="133378" y="180267"/>
                  </a:lnTo>
                  <a:lnTo>
                    <a:pt x="80248" y="211777"/>
                  </a:lnTo>
                  <a:lnTo>
                    <a:pt x="3239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6079882" y="2358383"/>
            <a:ext cx="37176" cy="126343"/>
          </a:xfrm>
          <a:custGeom>
            <a:avLst/>
            <a:gdLst/>
            <a:ahLst/>
            <a:cxnLst/>
            <a:rect l="0" t="0" r="0" b="0"/>
            <a:pathLst>
              <a:path w="37176" h="126343">
                <a:moveTo>
                  <a:pt x="5589" y="0"/>
                </a:moveTo>
                <a:lnTo>
                  <a:pt x="0" y="16768"/>
                </a:lnTo>
                <a:lnTo>
                  <a:pt x="2113" y="49552"/>
                </a:lnTo>
                <a:lnTo>
                  <a:pt x="14478" y="92976"/>
                </a:lnTo>
                <a:lnTo>
                  <a:pt x="37175" y="1263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673823" y="3716559"/>
            <a:ext cx="263214" cy="189514"/>
            <a:chOff x="673823" y="3716559"/>
            <a:chExt cx="263214" cy="189514"/>
          </a:xfrm>
        </p:grpSpPr>
        <p:sp>
          <p:nvSpPr>
            <p:cNvPr id="104" name="Freeform 103"/>
            <p:cNvSpPr/>
            <p:nvPr/>
          </p:nvSpPr>
          <p:spPr>
            <a:xfrm>
              <a:off x="792930" y="3716559"/>
              <a:ext cx="17765" cy="189514"/>
            </a:xfrm>
            <a:custGeom>
              <a:avLst/>
              <a:gdLst/>
              <a:ahLst/>
              <a:cxnLst/>
              <a:rect l="0" t="0" r="0" b="0"/>
              <a:pathLst>
                <a:path w="17765" h="189514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515" y="143636"/>
                  </a:lnTo>
                  <a:lnTo>
                    <a:pt x="17764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3823" y="3821844"/>
              <a:ext cx="263214" cy="10401"/>
            </a:xfrm>
            <a:custGeom>
              <a:avLst/>
              <a:gdLst/>
              <a:ahLst/>
              <a:cxnLst/>
              <a:rect l="0" t="0" r="0" b="0"/>
              <a:pathLst>
                <a:path w="263214" h="10401">
                  <a:moveTo>
                    <a:pt x="263213" y="0"/>
                  </a:moveTo>
                  <a:lnTo>
                    <a:pt x="235657" y="7236"/>
                  </a:lnTo>
                  <a:lnTo>
                    <a:pt x="179434" y="9878"/>
                  </a:lnTo>
                  <a:lnTo>
                    <a:pt x="122922" y="10400"/>
                  </a:lnTo>
                  <a:lnTo>
                    <a:pt x="60633" y="93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4243264" y="4669063"/>
            <a:ext cx="567631" cy="688739"/>
            <a:chOff x="4243264" y="4669063"/>
            <a:chExt cx="567631" cy="688739"/>
          </a:xfrm>
        </p:grpSpPr>
        <p:sp>
          <p:nvSpPr>
            <p:cNvPr id="107" name="Freeform 106"/>
            <p:cNvSpPr/>
            <p:nvPr/>
          </p:nvSpPr>
          <p:spPr>
            <a:xfrm>
              <a:off x="4378444" y="4843109"/>
              <a:ext cx="260300" cy="418018"/>
            </a:xfrm>
            <a:custGeom>
              <a:avLst/>
              <a:gdLst/>
              <a:ahLst/>
              <a:cxnLst/>
              <a:rect l="0" t="0" r="0" b="0"/>
              <a:pathLst>
                <a:path w="260300" h="418018">
                  <a:moveTo>
                    <a:pt x="64582" y="0"/>
                  </a:moveTo>
                  <a:lnTo>
                    <a:pt x="35900" y="53875"/>
                  </a:lnTo>
                  <a:lnTo>
                    <a:pt x="4378" y="105447"/>
                  </a:lnTo>
                  <a:lnTo>
                    <a:pt x="1049" y="108902"/>
                  </a:lnTo>
                  <a:lnTo>
                    <a:pt x="0" y="107696"/>
                  </a:lnTo>
                  <a:lnTo>
                    <a:pt x="470" y="103383"/>
                  </a:lnTo>
                  <a:lnTo>
                    <a:pt x="30637" y="60616"/>
                  </a:lnTo>
                  <a:lnTo>
                    <a:pt x="56474" y="36417"/>
                  </a:lnTo>
                  <a:lnTo>
                    <a:pt x="86356" y="20018"/>
                  </a:lnTo>
                  <a:lnTo>
                    <a:pt x="110134" y="17865"/>
                  </a:lnTo>
                  <a:lnTo>
                    <a:pt x="133960" y="21978"/>
                  </a:lnTo>
                  <a:lnTo>
                    <a:pt x="152348" y="31605"/>
                  </a:lnTo>
                  <a:lnTo>
                    <a:pt x="165200" y="46801"/>
                  </a:lnTo>
                  <a:lnTo>
                    <a:pt x="173642" y="66424"/>
                  </a:lnTo>
                  <a:lnTo>
                    <a:pt x="177394" y="90743"/>
                  </a:lnTo>
                  <a:lnTo>
                    <a:pt x="172822" y="114029"/>
                  </a:lnTo>
                  <a:lnTo>
                    <a:pt x="157094" y="143750"/>
                  </a:lnTo>
                  <a:lnTo>
                    <a:pt x="110074" y="196318"/>
                  </a:lnTo>
                  <a:lnTo>
                    <a:pt x="108948" y="199899"/>
                  </a:lnTo>
                  <a:lnTo>
                    <a:pt x="111707" y="201116"/>
                  </a:lnTo>
                  <a:lnTo>
                    <a:pt x="146940" y="200253"/>
                  </a:lnTo>
                  <a:lnTo>
                    <a:pt x="169036" y="206375"/>
                  </a:lnTo>
                  <a:lnTo>
                    <a:pt x="211816" y="223779"/>
                  </a:lnTo>
                  <a:lnTo>
                    <a:pt x="229845" y="240617"/>
                  </a:lnTo>
                  <a:lnTo>
                    <a:pt x="250029" y="276404"/>
                  </a:lnTo>
                  <a:lnTo>
                    <a:pt x="260299" y="316644"/>
                  </a:lnTo>
                  <a:lnTo>
                    <a:pt x="260222" y="355083"/>
                  </a:lnTo>
                  <a:lnTo>
                    <a:pt x="254478" y="376573"/>
                  </a:lnTo>
                  <a:lnTo>
                    <a:pt x="244126" y="393923"/>
                  </a:lnTo>
                  <a:lnTo>
                    <a:pt x="225488" y="406314"/>
                  </a:lnTo>
                  <a:lnTo>
                    <a:pt x="201606" y="414550"/>
                  </a:lnTo>
                  <a:lnTo>
                    <a:pt x="163023" y="418017"/>
                  </a:lnTo>
                  <a:lnTo>
                    <a:pt x="101592" y="411817"/>
                  </a:lnTo>
                  <a:lnTo>
                    <a:pt x="5405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43264" y="4669063"/>
              <a:ext cx="567631" cy="688739"/>
            </a:xfrm>
            <a:custGeom>
              <a:avLst/>
              <a:gdLst/>
              <a:ahLst/>
              <a:cxnLst/>
              <a:rect l="0" t="0" r="0" b="0"/>
              <a:pathLst>
                <a:path w="567631" h="688739">
                  <a:moveTo>
                    <a:pt x="273461" y="5590"/>
                  </a:moveTo>
                  <a:lnTo>
                    <a:pt x="256693" y="0"/>
                  </a:lnTo>
                  <a:lnTo>
                    <a:pt x="205115" y="4442"/>
                  </a:lnTo>
                  <a:lnTo>
                    <a:pt x="158705" y="19704"/>
                  </a:lnTo>
                  <a:lnTo>
                    <a:pt x="121331" y="44903"/>
                  </a:lnTo>
                  <a:lnTo>
                    <a:pt x="77130" y="101024"/>
                  </a:lnTo>
                  <a:lnTo>
                    <a:pt x="43897" y="163577"/>
                  </a:lnTo>
                  <a:lnTo>
                    <a:pt x="17757" y="226693"/>
                  </a:lnTo>
                  <a:lnTo>
                    <a:pt x="4496" y="277209"/>
                  </a:lnTo>
                  <a:lnTo>
                    <a:pt x="664" y="335367"/>
                  </a:lnTo>
                  <a:lnTo>
                    <a:pt x="0" y="385621"/>
                  </a:lnTo>
                  <a:lnTo>
                    <a:pt x="5365" y="443826"/>
                  </a:lnTo>
                  <a:lnTo>
                    <a:pt x="29391" y="499907"/>
                  </a:lnTo>
                  <a:lnTo>
                    <a:pt x="50555" y="542440"/>
                  </a:lnTo>
                  <a:lnTo>
                    <a:pt x="98086" y="605514"/>
                  </a:lnTo>
                  <a:lnTo>
                    <a:pt x="138684" y="643830"/>
                  </a:lnTo>
                  <a:lnTo>
                    <a:pt x="180288" y="671128"/>
                  </a:lnTo>
                  <a:lnTo>
                    <a:pt x="219988" y="683848"/>
                  </a:lnTo>
                  <a:lnTo>
                    <a:pt x="282092" y="688738"/>
                  </a:lnTo>
                  <a:lnTo>
                    <a:pt x="339767" y="684115"/>
                  </a:lnTo>
                  <a:lnTo>
                    <a:pt x="361812" y="675264"/>
                  </a:lnTo>
                  <a:lnTo>
                    <a:pt x="418102" y="645268"/>
                  </a:lnTo>
                  <a:lnTo>
                    <a:pt x="455592" y="611226"/>
                  </a:lnTo>
                  <a:lnTo>
                    <a:pt x="501947" y="550582"/>
                  </a:lnTo>
                  <a:lnTo>
                    <a:pt x="534203" y="489682"/>
                  </a:lnTo>
                  <a:lnTo>
                    <a:pt x="557514" y="426710"/>
                  </a:lnTo>
                  <a:lnTo>
                    <a:pt x="565075" y="392019"/>
                  </a:lnTo>
                  <a:lnTo>
                    <a:pt x="567630" y="338375"/>
                  </a:lnTo>
                  <a:lnTo>
                    <a:pt x="556723" y="280174"/>
                  </a:lnTo>
                  <a:lnTo>
                    <a:pt x="538881" y="226799"/>
                  </a:lnTo>
                  <a:lnTo>
                    <a:pt x="499986" y="163527"/>
                  </a:lnTo>
                  <a:lnTo>
                    <a:pt x="470821" y="133104"/>
                  </a:lnTo>
                  <a:lnTo>
                    <a:pt x="417185" y="93943"/>
                  </a:lnTo>
                  <a:lnTo>
                    <a:pt x="359400" y="69766"/>
                  </a:lnTo>
                  <a:lnTo>
                    <a:pt x="320372" y="61650"/>
                  </a:lnTo>
                  <a:lnTo>
                    <a:pt x="278002" y="62364"/>
                  </a:lnTo>
                  <a:lnTo>
                    <a:pt x="220818" y="792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4927940" y="4781541"/>
            <a:ext cx="4603362" cy="825753"/>
            <a:chOff x="4927940" y="4781541"/>
            <a:chExt cx="4603362" cy="825753"/>
          </a:xfrm>
        </p:grpSpPr>
        <p:sp>
          <p:nvSpPr>
            <p:cNvPr id="110" name="Freeform 109"/>
            <p:cNvSpPr/>
            <p:nvPr/>
          </p:nvSpPr>
          <p:spPr>
            <a:xfrm>
              <a:off x="4927940" y="4859645"/>
              <a:ext cx="220496" cy="500243"/>
            </a:xfrm>
            <a:custGeom>
              <a:avLst/>
              <a:gdLst/>
              <a:ahLst/>
              <a:cxnLst/>
              <a:rect l="0" t="0" r="0" b="0"/>
              <a:pathLst>
                <a:path w="220496" h="500243">
                  <a:moveTo>
                    <a:pt x="73096" y="15049"/>
                  </a:moveTo>
                  <a:lnTo>
                    <a:pt x="64763" y="63980"/>
                  </a:lnTo>
                  <a:lnTo>
                    <a:pt x="63218" y="111825"/>
                  </a:lnTo>
                  <a:lnTo>
                    <a:pt x="59640" y="163046"/>
                  </a:lnTo>
                  <a:lnTo>
                    <a:pt x="51171" y="215268"/>
                  </a:lnTo>
                  <a:lnTo>
                    <a:pt x="44373" y="267786"/>
                  </a:lnTo>
                  <a:lnTo>
                    <a:pt x="36487" y="326755"/>
                  </a:lnTo>
                  <a:lnTo>
                    <a:pt x="30899" y="387840"/>
                  </a:lnTo>
                  <a:lnTo>
                    <a:pt x="19744" y="446179"/>
                  </a:lnTo>
                  <a:lnTo>
                    <a:pt x="6275" y="497174"/>
                  </a:lnTo>
                  <a:lnTo>
                    <a:pt x="3982" y="500242"/>
                  </a:lnTo>
                  <a:lnTo>
                    <a:pt x="2454" y="497608"/>
                  </a:lnTo>
                  <a:lnTo>
                    <a:pt x="0" y="459760"/>
                  </a:lnTo>
                  <a:lnTo>
                    <a:pt x="6751" y="404883"/>
                  </a:lnTo>
                  <a:lnTo>
                    <a:pt x="10155" y="350094"/>
                  </a:lnTo>
                  <a:lnTo>
                    <a:pt x="16882" y="296296"/>
                  </a:lnTo>
                  <a:lnTo>
                    <a:pt x="20565" y="245650"/>
                  </a:lnTo>
                  <a:lnTo>
                    <a:pt x="31697" y="189671"/>
                  </a:lnTo>
                  <a:lnTo>
                    <a:pt x="45161" y="128571"/>
                  </a:lnTo>
                  <a:lnTo>
                    <a:pt x="59086" y="71442"/>
                  </a:lnTo>
                  <a:lnTo>
                    <a:pt x="73102" y="18216"/>
                  </a:lnTo>
                  <a:lnTo>
                    <a:pt x="76609" y="6632"/>
                  </a:lnTo>
                  <a:lnTo>
                    <a:pt x="82457" y="1248"/>
                  </a:lnTo>
                  <a:lnTo>
                    <a:pt x="89865" y="0"/>
                  </a:lnTo>
                  <a:lnTo>
                    <a:pt x="98314" y="1507"/>
                  </a:lnTo>
                  <a:lnTo>
                    <a:pt x="105115" y="7190"/>
                  </a:lnTo>
                  <a:lnTo>
                    <a:pt x="120278" y="37547"/>
                  </a:lnTo>
                  <a:lnTo>
                    <a:pt x="135882" y="92846"/>
                  </a:lnTo>
                  <a:lnTo>
                    <a:pt x="150229" y="148570"/>
                  </a:lnTo>
                  <a:lnTo>
                    <a:pt x="171563" y="211352"/>
                  </a:lnTo>
                  <a:lnTo>
                    <a:pt x="184420" y="266235"/>
                  </a:lnTo>
                  <a:lnTo>
                    <a:pt x="199244" y="321119"/>
                  </a:lnTo>
                  <a:lnTo>
                    <a:pt x="213438" y="376674"/>
                  </a:lnTo>
                  <a:lnTo>
                    <a:pt x="220495" y="4361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01036" y="5174431"/>
              <a:ext cx="94757" cy="16119"/>
            </a:xfrm>
            <a:custGeom>
              <a:avLst/>
              <a:gdLst/>
              <a:ahLst/>
              <a:cxnLst/>
              <a:rect l="0" t="0" r="0" b="0"/>
              <a:pathLst>
                <a:path w="94757" h="16119">
                  <a:moveTo>
                    <a:pt x="94756" y="5590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154759" y="4796308"/>
              <a:ext cx="172385" cy="573364"/>
            </a:xfrm>
            <a:custGeom>
              <a:avLst/>
              <a:gdLst/>
              <a:ahLst/>
              <a:cxnLst/>
              <a:rect l="0" t="0" r="0" b="0"/>
              <a:pathLst>
                <a:path w="172385" h="573364">
                  <a:moveTo>
                    <a:pt x="88432" y="341598"/>
                  </a:moveTo>
                  <a:lnTo>
                    <a:pt x="77254" y="330420"/>
                  </a:lnTo>
                  <a:lnTo>
                    <a:pt x="70451" y="328297"/>
                  </a:lnTo>
                  <a:lnTo>
                    <a:pt x="53535" y="329058"/>
                  </a:lnTo>
                  <a:lnTo>
                    <a:pt x="45280" y="334408"/>
                  </a:lnTo>
                  <a:lnTo>
                    <a:pt x="29869" y="352831"/>
                  </a:lnTo>
                  <a:lnTo>
                    <a:pt x="9317" y="403955"/>
                  </a:lnTo>
                  <a:lnTo>
                    <a:pt x="0" y="449892"/>
                  </a:lnTo>
                  <a:lnTo>
                    <a:pt x="6147" y="498040"/>
                  </a:lnTo>
                  <a:lnTo>
                    <a:pt x="23178" y="550803"/>
                  </a:lnTo>
                  <a:lnTo>
                    <a:pt x="34474" y="567549"/>
                  </a:lnTo>
                  <a:lnTo>
                    <a:pt x="41931" y="571781"/>
                  </a:lnTo>
                  <a:lnTo>
                    <a:pt x="59576" y="573363"/>
                  </a:lnTo>
                  <a:lnTo>
                    <a:pt x="79117" y="563928"/>
                  </a:lnTo>
                  <a:lnTo>
                    <a:pt x="106729" y="538885"/>
                  </a:lnTo>
                  <a:lnTo>
                    <a:pt x="121131" y="517019"/>
                  </a:lnTo>
                  <a:lnTo>
                    <a:pt x="139908" y="461560"/>
                  </a:lnTo>
                  <a:lnTo>
                    <a:pt x="158469" y="401806"/>
                  </a:lnTo>
                  <a:lnTo>
                    <a:pt x="167935" y="350469"/>
                  </a:lnTo>
                  <a:lnTo>
                    <a:pt x="171260" y="301073"/>
                  </a:lnTo>
                  <a:lnTo>
                    <a:pt x="172038" y="258856"/>
                  </a:lnTo>
                  <a:lnTo>
                    <a:pt x="172384" y="215917"/>
                  </a:lnTo>
                  <a:lnTo>
                    <a:pt x="171368" y="173436"/>
                  </a:lnTo>
                  <a:lnTo>
                    <a:pt x="165388" y="111228"/>
                  </a:lnTo>
                  <a:lnTo>
                    <a:pt x="161927" y="57572"/>
                  </a:lnTo>
                  <a:lnTo>
                    <a:pt x="152842" y="19576"/>
                  </a:lnTo>
                  <a:lnTo>
                    <a:pt x="142015" y="1166"/>
                  </a:lnTo>
                  <a:lnTo>
                    <a:pt x="135853" y="0"/>
                  </a:lnTo>
                  <a:lnTo>
                    <a:pt x="129405" y="3902"/>
                  </a:lnTo>
                  <a:lnTo>
                    <a:pt x="122766" y="11182"/>
                  </a:lnTo>
                  <a:lnTo>
                    <a:pt x="115390" y="31750"/>
                  </a:lnTo>
                  <a:lnTo>
                    <a:pt x="105066" y="88671"/>
                  </a:lnTo>
                  <a:lnTo>
                    <a:pt x="106359" y="150193"/>
                  </a:lnTo>
                  <a:lnTo>
                    <a:pt x="108098" y="196478"/>
                  </a:lnTo>
                  <a:lnTo>
                    <a:pt x="110041" y="244345"/>
                  </a:lnTo>
                  <a:lnTo>
                    <a:pt x="114804" y="292915"/>
                  </a:lnTo>
                  <a:lnTo>
                    <a:pt x="120820" y="338679"/>
                  </a:lnTo>
                  <a:lnTo>
                    <a:pt x="127665" y="400785"/>
                  </a:lnTo>
                  <a:lnTo>
                    <a:pt x="135932" y="453112"/>
                  </a:lnTo>
                  <a:lnTo>
                    <a:pt x="162132" y="5100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387702" y="4781541"/>
              <a:ext cx="171345" cy="607195"/>
            </a:xfrm>
            <a:custGeom>
              <a:avLst/>
              <a:gdLst/>
              <a:ahLst/>
              <a:cxnLst/>
              <a:rect l="0" t="0" r="0" b="0"/>
              <a:pathLst>
                <a:path w="171345" h="607195">
                  <a:moveTo>
                    <a:pt x="118702" y="440593"/>
                  </a:moveTo>
                  <a:lnTo>
                    <a:pt x="113113" y="423826"/>
                  </a:lnTo>
                  <a:lnTo>
                    <a:pt x="101010" y="412474"/>
                  </a:lnTo>
                  <a:lnTo>
                    <a:pt x="92869" y="407809"/>
                  </a:lnTo>
                  <a:lnTo>
                    <a:pt x="85103" y="407039"/>
                  </a:lnTo>
                  <a:lnTo>
                    <a:pt x="70234" y="412422"/>
                  </a:lnTo>
                  <a:lnTo>
                    <a:pt x="48709" y="428607"/>
                  </a:lnTo>
                  <a:lnTo>
                    <a:pt x="21645" y="463442"/>
                  </a:lnTo>
                  <a:lnTo>
                    <a:pt x="0" y="520118"/>
                  </a:lnTo>
                  <a:lnTo>
                    <a:pt x="213" y="560602"/>
                  </a:lnTo>
                  <a:lnTo>
                    <a:pt x="7685" y="596645"/>
                  </a:lnTo>
                  <a:lnTo>
                    <a:pt x="13105" y="603119"/>
                  </a:lnTo>
                  <a:lnTo>
                    <a:pt x="20228" y="606266"/>
                  </a:lnTo>
                  <a:lnTo>
                    <a:pt x="28486" y="607194"/>
                  </a:lnTo>
                  <a:lnTo>
                    <a:pt x="43901" y="601986"/>
                  </a:lnTo>
                  <a:lnTo>
                    <a:pt x="58551" y="590702"/>
                  </a:lnTo>
                  <a:lnTo>
                    <a:pt x="94071" y="539260"/>
                  </a:lnTo>
                  <a:lnTo>
                    <a:pt x="121029" y="477198"/>
                  </a:lnTo>
                  <a:lnTo>
                    <a:pt x="134859" y="425963"/>
                  </a:lnTo>
                  <a:lnTo>
                    <a:pt x="150013" y="362487"/>
                  </a:lnTo>
                  <a:lnTo>
                    <a:pt x="160734" y="317235"/>
                  </a:lnTo>
                  <a:lnTo>
                    <a:pt x="168201" y="259373"/>
                  </a:lnTo>
                  <a:lnTo>
                    <a:pt x="170413" y="197775"/>
                  </a:lnTo>
                  <a:lnTo>
                    <a:pt x="167949" y="144430"/>
                  </a:lnTo>
                  <a:lnTo>
                    <a:pt x="162225" y="83785"/>
                  </a:lnTo>
                  <a:lnTo>
                    <a:pt x="149549" y="20992"/>
                  </a:lnTo>
                  <a:lnTo>
                    <a:pt x="146285" y="9951"/>
                  </a:lnTo>
                  <a:lnTo>
                    <a:pt x="140600" y="3760"/>
                  </a:lnTo>
                  <a:lnTo>
                    <a:pt x="133301" y="802"/>
                  </a:lnTo>
                  <a:lnTo>
                    <a:pt x="124925" y="0"/>
                  </a:lnTo>
                  <a:lnTo>
                    <a:pt x="118171" y="2975"/>
                  </a:lnTo>
                  <a:lnTo>
                    <a:pt x="107547" y="15639"/>
                  </a:lnTo>
                  <a:lnTo>
                    <a:pt x="94990" y="48089"/>
                  </a:lnTo>
                  <a:lnTo>
                    <a:pt x="89449" y="98518"/>
                  </a:lnTo>
                  <a:lnTo>
                    <a:pt x="87807" y="152324"/>
                  </a:lnTo>
                  <a:lnTo>
                    <a:pt x="94488" y="210776"/>
                  </a:lnTo>
                  <a:lnTo>
                    <a:pt x="97879" y="268644"/>
                  </a:lnTo>
                  <a:lnTo>
                    <a:pt x="105793" y="328249"/>
                  </a:lnTo>
                  <a:lnTo>
                    <a:pt x="113292" y="384477"/>
                  </a:lnTo>
                  <a:lnTo>
                    <a:pt x="126039" y="446190"/>
                  </a:lnTo>
                  <a:lnTo>
                    <a:pt x="142941" y="508466"/>
                  </a:lnTo>
                  <a:lnTo>
                    <a:pt x="171344" y="566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864373" y="504315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2195" y="48931"/>
                  </a:lnTo>
                  <a:lnTo>
                    <a:pt x="650" y="96776"/>
                  </a:lnTo>
                  <a:lnTo>
                    <a:pt x="193" y="147997"/>
                  </a:lnTo>
                  <a:lnTo>
                    <a:pt x="57" y="200219"/>
                  </a:lnTo>
                  <a:lnTo>
                    <a:pt x="17" y="249617"/>
                  </a:lnTo>
                  <a:lnTo>
                    <a:pt x="3" y="30823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748559" y="5162256"/>
              <a:ext cx="210571" cy="28294"/>
            </a:xfrm>
            <a:custGeom>
              <a:avLst/>
              <a:gdLst/>
              <a:ahLst/>
              <a:cxnLst/>
              <a:rect l="0" t="0" r="0" b="0"/>
              <a:pathLst>
                <a:path w="210571" h="28294">
                  <a:moveTo>
                    <a:pt x="210570" y="7236"/>
                  </a:moveTo>
                  <a:lnTo>
                    <a:pt x="183014" y="0"/>
                  </a:lnTo>
                  <a:lnTo>
                    <a:pt x="129911" y="477"/>
                  </a:lnTo>
                  <a:lnTo>
                    <a:pt x="79344" y="11490"/>
                  </a:lnTo>
                  <a:lnTo>
                    <a:pt x="19707" y="25271"/>
                  </a:lnTo>
                  <a:lnTo>
                    <a:pt x="0" y="282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969658" y="4874694"/>
              <a:ext cx="332117" cy="494840"/>
            </a:xfrm>
            <a:custGeom>
              <a:avLst/>
              <a:gdLst/>
              <a:ahLst/>
              <a:cxnLst/>
              <a:rect l="0" t="0" r="0" b="0"/>
              <a:pathLst>
                <a:path w="332117" h="494840">
                  <a:moveTo>
                    <a:pt x="0" y="0"/>
                  </a:moveTo>
                  <a:lnTo>
                    <a:pt x="8333" y="37478"/>
                  </a:lnTo>
                  <a:lnTo>
                    <a:pt x="15684" y="100080"/>
                  </a:lnTo>
                  <a:lnTo>
                    <a:pt x="19465" y="159505"/>
                  </a:lnTo>
                  <a:lnTo>
                    <a:pt x="27978" y="218420"/>
                  </a:lnTo>
                  <a:lnTo>
                    <a:pt x="30873" y="273905"/>
                  </a:lnTo>
                  <a:lnTo>
                    <a:pt x="37034" y="324336"/>
                  </a:lnTo>
                  <a:lnTo>
                    <a:pt x="40608" y="374130"/>
                  </a:lnTo>
                  <a:lnTo>
                    <a:pt x="41668" y="433337"/>
                  </a:lnTo>
                  <a:lnTo>
                    <a:pt x="40856" y="491226"/>
                  </a:lnTo>
                  <a:lnTo>
                    <a:pt x="38935" y="492431"/>
                  </a:lnTo>
                  <a:lnTo>
                    <a:pt x="36485" y="489724"/>
                  </a:lnTo>
                  <a:lnTo>
                    <a:pt x="32231" y="439212"/>
                  </a:lnTo>
                  <a:lnTo>
                    <a:pt x="31713" y="385455"/>
                  </a:lnTo>
                  <a:lnTo>
                    <a:pt x="43055" y="327230"/>
                  </a:lnTo>
                  <a:lnTo>
                    <a:pt x="61926" y="284437"/>
                  </a:lnTo>
                  <a:lnTo>
                    <a:pt x="77825" y="269526"/>
                  </a:lnTo>
                  <a:lnTo>
                    <a:pt x="86978" y="263912"/>
                  </a:lnTo>
                  <a:lnTo>
                    <a:pt x="95420" y="262509"/>
                  </a:lnTo>
                  <a:lnTo>
                    <a:pt x="103387" y="263913"/>
                  </a:lnTo>
                  <a:lnTo>
                    <a:pt x="111039" y="267189"/>
                  </a:lnTo>
                  <a:lnTo>
                    <a:pt x="122660" y="283307"/>
                  </a:lnTo>
                  <a:lnTo>
                    <a:pt x="139653" y="331783"/>
                  </a:lnTo>
                  <a:lnTo>
                    <a:pt x="150693" y="383745"/>
                  </a:lnTo>
                  <a:lnTo>
                    <a:pt x="157668" y="446422"/>
                  </a:lnTo>
                  <a:lnTo>
                    <a:pt x="160094" y="448523"/>
                  </a:lnTo>
                  <a:lnTo>
                    <a:pt x="162882" y="446414"/>
                  </a:lnTo>
                  <a:lnTo>
                    <a:pt x="173961" y="394847"/>
                  </a:lnTo>
                  <a:lnTo>
                    <a:pt x="197619" y="362524"/>
                  </a:lnTo>
                  <a:lnTo>
                    <a:pt x="240464" y="334779"/>
                  </a:lnTo>
                  <a:lnTo>
                    <a:pt x="294575" y="307400"/>
                  </a:lnTo>
                  <a:lnTo>
                    <a:pt x="320728" y="281764"/>
                  </a:lnTo>
                  <a:lnTo>
                    <a:pt x="329719" y="258979"/>
                  </a:lnTo>
                  <a:lnTo>
                    <a:pt x="332116" y="246353"/>
                  </a:lnTo>
                  <a:lnTo>
                    <a:pt x="328541" y="226083"/>
                  </a:lnTo>
                  <a:lnTo>
                    <a:pt x="324312" y="217402"/>
                  </a:lnTo>
                  <a:lnTo>
                    <a:pt x="315644" y="211616"/>
                  </a:lnTo>
                  <a:lnTo>
                    <a:pt x="290415" y="205185"/>
                  </a:lnTo>
                  <a:lnTo>
                    <a:pt x="262824" y="208567"/>
                  </a:lnTo>
                  <a:lnTo>
                    <a:pt x="237303" y="217868"/>
                  </a:lnTo>
                  <a:lnTo>
                    <a:pt x="218162" y="229802"/>
                  </a:lnTo>
                  <a:lnTo>
                    <a:pt x="194232" y="260852"/>
                  </a:lnTo>
                  <a:lnTo>
                    <a:pt x="177913" y="305277"/>
                  </a:lnTo>
                  <a:lnTo>
                    <a:pt x="176847" y="349895"/>
                  </a:lnTo>
                  <a:lnTo>
                    <a:pt x="186968" y="405724"/>
                  </a:lnTo>
                  <a:lnTo>
                    <a:pt x="203351" y="451760"/>
                  </a:lnTo>
                  <a:lnTo>
                    <a:pt x="209267" y="462610"/>
                  </a:lnTo>
                  <a:lnTo>
                    <a:pt x="228318" y="477786"/>
                  </a:lnTo>
                  <a:lnTo>
                    <a:pt x="252383" y="487260"/>
                  </a:lnTo>
                  <a:lnTo>
                    <a:pt x="315855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517140" y="5074460"/>
              <a:ext cx="181803" cy="528182"/>
            </a:xfrm>
            <a:custGeom>
              <a:avLst/>
              <a:gdLst/>
              <a:ahLst/>
              <a:cxnLst/>
              <a:rect l="0" t="0" r="0" b="0"/>
              <a:pathLst>
                <a:path w="181803" h="528182">
                  <a:moveTo>
                    <a:pt x="0" y="231902"/>
                  </a:moveTo>
                  <a:lnTo>
                    <a:pt x="8333" y="280833"/>
                  </a:lnTo>
                  <a:lnTo>
                    <a:pt x="15684" y="334374"/>
                  </a:lnTo>
                  <a:lnTo>
                    <a:pt x="27231" y="396726"/>
                  </a:lnTo>
                  <a:lnTo>
                    <a:pt x="31464" y="452704"/>
                  </a:lnTo>
                  <a:lnTo>
                    <a:pt x="42783" y="511607"/>
                  </a:lnTo>
                  <a:lnTo>
                    <a:pt x="47091" y="528181"/>
                  </a:lnTo>
                  <a:lnTo>
                    <a:pt x="46601" y="527687"/>
                  </a:lnTo>
                  <a:lnTo>
                    <a:pt x="45105" y="523849"/>
                  </a:lnTo>
                  <a:lnTo>
                    <a:pt x="42507" y="468252"/>
                  </a:lnTo>
                  <a:lnTo>
                    <a:pt x="39110" y="419695"/>
                  </a:lnTo>
                  <a:lnTo>
                    <a:pt x="27483" y="356475"/>
                  </a:lnTo>
                  <a:lnTo>
                    <a:pt x="22961" y="301958"/>
                  </a:lnTo>
                  <a:lnTo>
                    <a:pt x="14197" y="243531"/>
                  </a:lnTo>
                  <a:lnTo>
                    <a:pt x="11253" y="181210"/>
                  </a:lnTo>
                  <a:lnTo>
                    <a:pt x="10672" y="123493"/>
                  </a:lnTo>
                  <a:lnTo>
                    <a:pt x="16160" y="86697"/>
                  </a:lnTo>
                  <a:lnTo>
                    <a:pt x="49935" y="30590"/>
                  </a:lnTo>
                  <a:lnTo>
                    <a:pt x="70428" y="5488"/>
                  </a:lnTo>
                  <a:lnTo>
                    <a:pt x="79707" y="1411"/>
                  </a:lnTo>
                  <a:lnTo>
                    <a:pt x="102496" y="0"/>
                  </a:lnTo>
                  <a:lnTo>
                    <a:pt x="112784" y="3602"/>
                  </a:lnTo>
                  <a:lnTo>
                    <a:pt x="153556" y="38625"/>
                  </a:lnTo>
                  <a:lnTo>
                    <a:pt x="169630" y="65451"/>
                  </a:lnTo>
                  <a:lnTo>
                    <a:pt x="181802" y="95625"/>
                  </a:lnTo>
                  <a:lnTo>
                    <a:pt x="181639" y="132383"/>
                  </a:lnTo>
                  <a:lnTo>
                    <a:pt x="173925" y="152966"/>
                  </a:lnTo>
                  <a:lnTo>
                    <a:pt x="161528" y="169914"/>
                  </a:lnTo>
                  <a:lnTo>
                    <a:pt x="144320" y="185244"/>
                  </a:lnTo>
                  <a:lnTo>
                    <a:pt x="109312" y="201440"/>
                  </a:lnTo>
                  <a:lnTo>
                    <a:pt x="86018" y="203546"/>
                  </a:lnTo>
                  <a:lnTo>
                    <a:pt x="52642" y="2003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50074" y="5110765"/>
              <a:ext cx="167149" cy="224147"/>
            </a:xfrm>
            <a:custGeom>
              <a:avLst/>
              <a:gdLst/>
              <a:ahLst/>
              <a:cxnLst/>
              <a:rect l="0" t="0" r="0" b="0"/>
              <a:pathLst>
                <a:path w="167149" h="224147">
                  <a:moveTo>
                    <a:pt x="72392" y="132426"/>
                  </a:moveTo>
                  <a:lnTo>
                    <a:pt x="89160" y="121248"/>
                  </a:lnTo>
                  <a:lnTo>
                    <a:pt x="100511" y="106401"/>
                  </a:lnTo>
                  <a:lnTo>
                    <a:pt x="108286" y="86934"/>
                  </a:lnTo>
                  <a:lnTo>
                    <a:pt x="111742" y="62685"/>
                  </a:lnTo>
                  <a:lnTo>
                    <a:pt x="107038" y="42549"/>
                  </a:lnTo>
                  <a:lnTo>
                    <a:pt x="84955" y="10558"/>
                  </a:lnTo>
                  <a:lnTo>
                    <a:pt x="65497" y="2223"/>
                  </a:lnTo>
                  <a:lnTo>
                    <a:pt x="53757" y="0"/>
                  </a:lnTo>
                  <a:lnTo>
                    <a:pt x="43591" y="859"/>
                  </a:lnTo>
                  <a:lnTo>
                    <a:pt x="26057" y="8051"/>
                  </a:lnTo>
                  <a:lnTo>
                    <a:pt x="13584" y="22166"/>
                  </a:lnTo>
                  <a:lnTo>
                    <a:pt x="5311" y="41308"/>
                  </a:lnTo>
                  <a:lnTo>
                    <a:pt x="0" y="94844"/>
                  </a:lnTo>
                  <a:lnTo>
                    <a:pt x="4540" y="155808"/>
                  </a:lnTo>
                  <a:lnTo>
                    <a:pt x="17872" y="203336"/>
                  </a:lnTo>
                  <a:lnTo>
                    <a:pt x="29054" y="220873"/>
                  </a:lnTo>
                  <a:lnTo>
                    <a:pt x="35311" y="224146"/>
                  </a:lnTo>
                  <a:lnTo>
                    <a:pt x="41822" y="223989"/>
                  </a:lnTo>
                  <a:lnTo>
                    <a:pt x="48503" y="221544"/>
                  </a:lnTo>
                  <a:lnTo>
                    <a:pt x="69083" y="201335"/>
                  </a:lnTo>
                  <a:lnTo>
                    <a:pt x="92551" y="144519"/>
                  </a:lnTo>
                  <a:lnTo>
                    <a:pt x="108539" y="90518"/>
                  </a:lnTo>
                  <a:lnTo>
                    <a:pt x="106784" y="69347"/>
                  </a:lnTo>
                  <a:lnTo>
                    <a:pt x="105849" y="66977"/>
                  </a:lnTo>
                  <a:lnTo>
                    <a:pt x="104809" y="76821"/>
                  </a:lnTo>
                  <a:lnTo>
                    <a:pt x="118705" y="133091"/>
                  </a:lnTo>
                  <a:lnTo>
                    <a:pt x="124324" y="141058"/>
                  </a:lnTo>
                  <a:lnTo>
                    <a:pt x="139927" y="153030"/>
                  </a:lnTo>
                  <a:lnTo>
                    <a:pt x="146661" y="155521"/>
                  </a:lnTo>
                  <a:lnTo>
                    <a:pt x="152320" y="156012"/>
                  </a:lnTo>
                  <a:lnTo>
                    <a:pt x="167148" y="153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946296" y="5102088"/>
              <a:ext cx="97270" cy="206746"/>
            </a:xfrm>
            <a:custGeom>
              <a:avLst/>
              <a:gdLst/>
              <a:ahLst/>
              <a:cxnLst/>
              <a:rect l="0" t="0" r="0" b="0"/>
              <a:pathLst>
                <a:path w="97270" h="206746">
                  <a:moveTo>
                    <a:pt x="2512" y="67404"/>
                  </a:moveTo>
                  <a:lnTo>
                    <a:pt x="17166" y="129496"/>
                  </a:lnTo>
                  <a:lnTo>
                    <a:pt x="34179" y="191409"/>
                  </a:lnTo>
                  <a:lnTo>
                    <a:pt x="38813" y="206745"/>
                  </a:lnTo>
                  <a:lnTo>
                    <a:pt x="29360" y="173794"/>
                  </a:lnTo>
                  <a:lnTo>
                    <a:pt x="18092" y="111859"/>
                  </a:lnTo>
                  <a:lnTo>
                    <a:pt x="0" y="56688"/>
                  </a:lnTo>
                  <a:lnTo>
                    <a:pt x="1786" y="29886"/>
                  </a:lnTo>
                  <a:lnTo>
                    <a:pt x="5537" y="17825"/>
                  </a:lnTo>
                  <a:lnTo>
                    <a:pt x="12718" y="9785"/>
                  </a:lnTo>
                  <a:lnTo>
                    <a:pt x="33174" y="852"/>
                  </a:lnTo>
                  <a:lnTo>
                    <a:pt x="54744" y="0"/>
                  </a:lnTo>
                  <a:lnTo>
                    <a:pt x="97269" y="4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32732" y="4822052"/>
              <a:ext cx="47704" cy="431669"/>
            </a:xfrm>
            <a:custGeom>
              <a:avLst/>
              <a:gdLst/>
              <a:ahLst/>
              <a:cxnLst/>
              <a:rect l="0" t="0" r="0" b="0"/>
              <a:pathLst>
                <a:path w="47704" h="431669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0149" y="91015"/>
                  </a:lnTo>
                  <a:lnTo>
                    <a:pt x="13464" y="132478"/>
                  </a:lnTo>
                  <a:lnTo>
                    <a:pt x="18450" y="189381"/>
                  </a:lnTo>
                  <a:lnTo>
                    <a:pt x="27337" y="237827"/>
                  </a:lnTo>
                  <a:lnTo>
                    <a:pt x="34260" y="296635"/>
                  </a:lnTo>
                  <a:lnTo>
                    <a:pt x="39430" y="352274"/>
                  </a:lnTo>
                  <a:lnTo>
                    <a:pt x="45252" y="395275"/>
                  </a:lnTo>
                  <a:lnTo>
                    <a:pt x="47703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11979" y="4937865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3834" y="0"/>
                  </a:lnTo>
                  <a:lnTo>
                    <a:pt x="102942" y="5589"/>
                  </a:lnTo>
                  <a:lnTo>
                    <a:pt x="40072" y="265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285720" y="5137906"/>
              <a:ext cx="31587" cy="147401"/>
            </a:xfrm>
            <a:custGeom>
              <a:avLst/>
              <a:gdLst/>
              <a:ahLst/>
              <a:cxnLst/>
              <a:rect l="0" t="0" r="0" b="0"/>
              <a:pathLst>
                <a:path w="31587" h="147401">
                  <a:moveTo>
                    <a:pt x="0" y="0"/>
                  </a:moveTo>
                  <a:lnTo>
                    <a:pt x="9065" y="58617"/>
                  </a:lnTo>
                  <a:lnTo>
                    <a:pt x="21788" y="115214"/>
                  </a:lnTo>
                  <a:lnTo>
                    <a:pt x="31586" y="14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285720" y="499050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388215" y="5095313"/>
              <a:ext cx="171247" cy="243715"/>
            </a:xfrm>
            <a:custGeom>
              <a:avLst/>
              <a:gdLst/>
              <a:ahLst/>
              <a:cxnLst/>
              <a:rect l="0" t="0" r="0" b="0"/>
              <a:pathLst>
                <a:path w="171247" h="243715">
                  <a:moveTo>
                    <a:pt x="76489" y="137350"/>
                  </a:moveTo>
                  <a:lnTo>
                    <a:pt x="91143" y="93387"/>
                  </a:lnTo>
                  <a:lnTo>
                    <a:pt x="90061" y="57513"/>
                  </a:lnTo>
                  <a:lnTo>
                    <a:pt x="76741" y="22838"/>
                  </a:lnTo>
                  <a:lnTo>
                    <a:pt x="61393" y="7297"/>
                  </a:lnTo>
                  <a:lnTo>
                    <a:pt x="52388" y="1515"/>
                  </a:lnTo>
                  <a:lnTo>
                    <a:pt x="44044" y="0"/>
                  </a:lnTo>
                  <a:lnTo>
                    <a:pt x="36141" y="1329"/>
                  </a:lnTo>
                  <a:lnTo>
                    <a:pt x="28534" y="4555"/>
                  </a:lnTo>
                  <a:lnTo>
                    <a:pt x="16961" y="17498"/>
                  </a:lnTo>
                  <a:lnTo>
                    <a:pt x="0" y="59994"/>
                  </a:lnTo>
                  <a:lnTo>
                    <a:pt x="1026" y="120683"/>
                  </a:lnTo>
                  <a:lnTo>
                    <a:pt x="2441" y="182064"/>
                  </a:lnTo>
                  <a:lnTo>
                    <a:pt x="4974" y="213375"/>
                  </a:lnTo>
                  <a:lnTo>
                    <a:pt x="13899" y="238989"/>
                  </a:lnTo>
                  <a:lnTo>
                    <a:pt x="20725" y="243714"/>
                  </a:lnTo>
                  <a:lnTo>
                    <a:pt x="28784" y="243354"/>
                  </a:lnTo>
                  <a:lnTo>
                    <a:pt x="37667" y="239605"/>
                  </a:lnTo>
                  <a:lnTo>
                    <a:pt x="50657" y="226081"/>
                  </a:lnTo>
                  <a:lnTo>
                    <a:pt x="84404" y="165287"/>
                  </a:lnTo>
                  <a:lnTo>
                    <a:pt x="93652" y="125740"/>
                  </a:lnTo>
                  <a:lnTo>
                    <a:pt x="97033" y="67018"/>
                  </a:lnTo>
                  <a:lnTo>
                    <a:pt x="105907" y="118374"/>
                  </a:lnTo>
                  <a:lnTo>
                    <a:pt x="122290" y="178120"/>
                  </a:lnTo>
                  <a:lnTo>
                    <a:pt x="128080" y="186757"/>
                  </a:lnTo>
                  <a:lnTo>
                    <a:pt x="143872" y="199473"/>
                  </a:lnTo>
                  <a:lnTo>
                    <a:pt x="171246" y="2110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591046" y="4811523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0" y="0"/>
                  </a:moveTo>
                  <a:lnTo>
                    <a:pt x="0" y="52051"/>
                  </a:lnTo>
                  <a:lnTo>
                    <a:pt x="5590" y="111537"/>
                  </a:lnTo>
                  <a:lnTo>
                    <a:pt x="9553" y="165488"/>
                  </a:lnTo>
                  <a:lnTo>
                    <a:pt x="13456" y="221206"/>
                  </a:lnTo>
                  <a:lnTo>
                    <a:pt x="19556" y="277272"/>
                  </a:lnTo>
                  <a:lnTo>
                    <a:pt x="21931" y="336916"/>
                  </a:lnTo>
                  <a:lnTo>
                    <a:pt x="28205" y="397224"/>
                  </a:lnTo>
                  <a:lnTo>
                    <a:pt x="30918" y="458183"/>
                  </a:lnTo>
                  <a:lnTo>
                    <a:pt x="31586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886136" y="5063128"/>
              <a:ext cx="134904" cy="544166"/>
            </a:xfrm>
            <a:custGeom>
              <a:avLst/>
              <a:gdLst/>
              <a:ahLst/>
              <a:cxnLst/>
              <a:rect l="0" t="0" r="0" b="0"/>
              <a:pathLst>
                <a:path w="134904" h="544166">
                  <a:moveTo>
                    <a:pt x="20765" y="232706"/>
                  </a:moveTo>
                  <a:lnTo>
                    <a:pt x="23885" y="281637"/>
                  </a:lnTo>
                  <a:lnTo>
                    <a:pt x="29099" y="329482"/>
                  </a:lnTo>
                  <a:lnTo>
                    <a:pt x="30644" y="380703"/>
                  </a:lnTo>
                  <a:lnTo>
                    <a:pt x="31101" y="436044"/>
                  </a:lnTo>
                  <a:lnTo>
                    <a:pt x="34357" y="487537"/>
                  </a:lnTo>
                  <a:lnTo>
                    <a:pt x="37334" y="514420"/>
                  </a:lnTo>
                  <a:lnTo>
                    <a:pt x="34759" y="541966"/>
                  </a:lnTo>
                  <a:lnTo>
                    <a:pt x="32434" y="544165"/>
                  </a:lnTo>
                  <a:lnTo>
                    <a:pt x="26732" y="527890"/>
                  </a:lnTo>
                  <a:lnTo>
                    <a:pt x="22533" y="479265"/>
                  </a:lnTo>
                  <a:lnTo>
                    <a:pt x="13879" y="423999"/>
                  </a:lnTo>
                  <a:lnTo>
                    <a:pt x="10956" y="362995"/>
                  </a:lnTo>
                  <a:lnTo>
                    <a:pt x="10450" y="310694"/>
                  </a:lnTo>
                  <a:lnTo>
                    <a:pt x="4690" y="256690"/>
                  </a:lnTo>
                  <a:lnTo>
                    <a:pt x="692" y="201482"/>
                  </a:lnTo>
                  <a:lnTo>
                    <a:pt x="0" y="146635"/>
                  </a:lnTo>
                  <a:lnTo>
                    <a:pt x="964" y="95159"/>
                  </a:lnTo>
                  <a:lnTo>
                    <a:pt x="11178" y="42020"/>
                  </a:lnTo>
                  <a:lnTo>
                    <a:pt x="14374" y="28373"/>
                  </a:lnTo>
                  <a:lnTo>
                    <a:pt x="20014" y="18105"/>
                  </a:lnTo>
                  <a:lnTo>
                    <a:pt x="35640" y="3577"/>
                  </a:lnTo>
                  <a:lnTo>
                    <a:pt x="44720" y="405"/>
                  </a:lnTo>
                  <a:lnTo>
                    <a:pt x="64167" y="0"/>
                  </a:lnTo>
                  <a:lnTo>
                    <a:pt x="73096" y="5039"/>
                  </a:lnTo>
                  <a:lnTo>
                    <a:pt x="89257" y="23116"/>
                  </a:lnTo>
                  <a:lnTo>
                    <a:pt x="117494" y="86360"/>
                  </a:lnTo>
                  <a:lnTo>
                    <a:pt x="128097" y="115021"/>
                  </a:lnTo>
                  <a:lnTo>
                    <a:pt x="134903" y="177961"/>
                  </a:lnTo>
                  <a:lnTo>
                    <a:pt x="130659" y="235800"/>
                  </a:lnTo>
                  <a:lnTo>
                    <a:pt x="116238" y="272617"/>
                  </a:lnTo>
                  <a:lnTo>
                    <a:pt x="100633" y="288659"/>
                  </a:lnTo>
                  <a:lnTo>
                    <a:pt x="91558" y="294574"/>
                  </a:lnTo>
                  <a:lnTo>
                    <a:pt x="68997" y="298028"/>
                  </a:lnTo>
                  <a:lnTo>
                    <a:pt x="36226" y="293395"/>
                  </a:lnTo>
                  <a:lnTo>
                    <a:pt x="10237" y="2853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054300" y="5158963"/>
              <a:ext cx="147401" cy="244348"/>
            </a:xfrm>
            <a:custGeom>
              <a:avLst/>
              <a:gdLst/>
              <a:ahLst/>
              <a:cxnLst/>
              <a:rect l="0" t="0" r="0" b="0"/>
              <a:pathLst>
                <a:path w="147401" h="244348">
                  <a:moveTo>
                    <a:pt x="0" y="73700"/>
                  </a:moveTo>
                  <a:lnTo>
                    <a:pt x="15641" y="100086"/>
                  </a:lnTo>
                  <a:lnTo>
                    <a:pt x="34845" y="162601"/>
                  </a:lnTo>
                  <a:lnTo>
                    <a:pt x="49084" y="216649"/>
                  </a:lnTo>
                  <a:lnTo>
                    <a:pt x="56131" y="240178"/>
                  </a:lnTo>
                  <a:lnTo>
                    <a:pt x="56138" y="244347"/>
                  </a:lnTo>
                  <a:lnTo>
                    <a:pt x="53803" y="243617"/>
                  </a:lnTo>
                  <a:lnTo>
                    <a:pt x="49907" y="239620"/>
                  </a:lnTo>
                  <a:lnTo>
                    <a:pt x="35248" y="191179"/>
                  </a:lnTo>
                  <a:lnTo>
                    <a:pt x="24207" y="128404"/>
                  </a:lnTo>
                  <a:lnTo>
                    <a:pt x="25110" y="87959"/>
                  </a:lnTo>
                  <a:lnTo>
                    <a:pt x="27268" y="76187"/>
                  </a:lnTo>
                  <a:lnTo>
                    <a:pt x="39026" y="56868"/>
                  </a:lnTo>
                  <a:lnTo>
                    <a:pt x="55949" y="41652"/>
                  </a:lnTo>
                  <a:lnTo>
                    <a:pt x="114934" y="14614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204168" y="5190549"/>
              <a:ext cx="185113" cy="219958"/>
            </a:xfrm>
            <a:custGeom>
              <a:avLst/>
              <a:gdLst/>
              <a:ahLst/>
              <a:cxnLst/>
              <a:rect l="0" t="0" r="0" b="0"/>
              <a:pathLst>
                <a:path w="185113" h="219958">
                  <a:moveTo>
                    <a:pt x="123874" y="52642"/>
                  </a:moveTo>
                  <a:lnTo>
                    <a:pt x="107106" y="47053"/>
                  </a:lnTo>
                  <a:lnTo>
                    <a:pt x="74322" y="49167"/>
                  </a:lnTo>
                  <a:lnTo>
                    <a:pt x="40561" y="62791"/>
                  </a:lnTo>
                  <a:lnTo>
                    <a:pt x="25235" y="78210"/>
                  </a:lnTo>
                  <a:lnTo>
                    <a:pt x="5864" y="116704"/>
                  </a:lnTo>
                  <a:lnTo>
                    <a:pt x="0" y="153252"/>
                  </a:lnTo>
                  <a:lnTo>
                    <a:pt x="3852" y="188128"/>
                  </a:lnTo>
                  <a:lnTo>
                    <a:pt x="15548" y="206835"/>
                  </a:lnTo>
                  <a:lnTo>
                    <a:pt x="23580" y="215099"/>
                  </a:lnTo>
                  <a:lnTo>
                    <a:pt x="34784" y="219438"/>
                  </a:lnTo>
                  <a:lnTo>
                    <a:pt x="76159" y="219957"/>
                  </a:lnTo>
                  <a:lnTo>
                    <a:pt x="133664" y="206448"/>
                  </a:lnTo>
                  <a:lnTo>
                    <a:pt x="152011" y="193530"/>
                  </a:lnTo>
                  <a:lnTo>
                    <a:pt x="166795" y="176090"/>
                  </a:lnTo>
                  <a:lnTo>
                    <a:pt x="177265" y="156641"/>
                  </a:lnTo>
                  <a:lnTo>
                    <a:pt x="185112" y="99918"/>
                  </a:lnTo>
                  <a:lnTo>
                    <a:pt x="184133" y="57812"/>
                  </a:lnTo>
                  <a:lnTo>
                    <a:pt x="170064" y="23758"/>
                  </a:lnTo>
                  <a:lnTo>
                    <a:pt x="157661" y="6270"/>
                  </a:lnTo>
                  <a:lnTo>
                    <a:pt x="151077" y="1840"/>
                  </a:lnTo>
                  <a:lnTo>
                    <a:pt x="144349" y="57"/>
                  </a:lnTo>
                  <a:lnTo>
                    <a:pt x="1238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444432" y="4934485"/>
              <a:ext cx="151754" cy="556401"/>
            </a:xfrm>
            <a:custGeom>
              <a:avLst/>
              <a:gdLst/>
              <a:ahLst/>
              <a:cxnLst/>
              <a:rect l="0" t="0" r="0" b="0"/>
              <a:pathLst>
                <a:path w="151754" h="556401">
                  <a:moveTo>
                    <a:pt x="94179" y="424520"/>
                  </a:moveTo>
                  <a:lnTo>
                    <a:pt x="94179" y="365903"/>
                  </a:lnTo>
                  <a:lnTo>
                    <a:pt x="83000" y="331113"/>
                  </a:lnTo>
                  <a:lnTo>
                    <a:pt x="75029" y="323644"/>
                  </a:lnTo>
                  <a:lnTo>
                    <a:pt x="53692" y="315346"/>
                  </a:lnTo>
                  <a:lnTo>
                    <a:pt x="43791" y="316642"/>
                  </a:lnTo>
                  <a:lnTo>
                    <a:pt x="26551" y="327441"/>
                  </a:lnTo>
                  <a:lnTo>
                    <a:pt x="9281" y="353252"/>
                  </a:lnTo>
                  <a:lnTo>
                    <a:pt x="2344" y="388716"/>
                  </a:lnTo>
                  <a:lnTo>
                    <a:pt x="0" y="449856"/>
                  </a:lnTo>
                  <a:lnTo>
                    <a:pt x="2657" y="505087"/>
                  </a:lnTo>
                  <a:lnTo>
                    <a:pt x="9049" y="527008"/>
                  </a:lnTo>
                  <a:lnTo>
                    <a:pt x="19689" y="544549"/>
                  </a:lnTo>
                  <a:lnTo>
                    <a:pt x="28141" y="550163"/>
                  </a:lnTo>
                  <a:lnTo>
                    <a:pt x="50011" y="556400"/>
                  </a:lnTo>
                  <a:lnTo>
                    <a:pt x="60055" y="554554"/>
                  </a:lnTo>
                  <a:lnTo>
                    <a:pt x="77453" y="543144"/>
                  </a:lnTo>
                  <a:lnTo>
                    <a:pt x="100402" y="522579"/>
                  </a:lnTo>
                  <a:lnTo>
                    <a:pt x="124735" y="459544"/>
                  </a:lnTo>
                  <a:lnTo>
                    <a:pt x="139599" y="409081"/>
                  </a:lnTo>
                  <a:lnTo>
                    <a:pt x="146564" y="346817"/>
                  </a:lnTo>
                  <a:lnTo>
                    <a:pt x="151753" y="288245"/>
                  </a:lnTo>
                  <a:lnTo>
                    <a:pt x="147796" y="226026"/>
                  </a:lnTo>
                  <a:lnTo>
                    <a:pt x="145844" y="163476"/>
                  </a:lnTo>
                  <a:lnTo>
                    <a:pt x="138473" y="109697"/>
                  </a:lnTo>
                  <a:lnTo>
                    <a:pt x="128622" y="52067"/>
                  </a:lnTo>
                  <a:lnTo>
                    <a:pt x="124695" y="22679"/>
                  </a:lnTo>
                  <a:lnTo>
                    <a:pt x="115150" y="1819"/>
                  </a:lnTo>
                  <a:lnTo>
                    <a:pt x="111669" y="0"/>
                  </a:lnTo>
                  <a:lnTo>
                    <a:pt x="109349" y="3466"/>
                  </a:lnTo>
                  <a:lnTo>
                    <a:pt x="104149" y="61363"/>
                  </a:lnTo>
                  <a:lnTo>
                    <a:pt x="96494" y="116999"/>
                  </a:lnTo>
                  <a:lnTo>
                    <a:pt x="94865" y="177425"/>
                  </a:lnTo>
                  <a:lnTo>
                    <a:pt x="97502" y="234713"/>
                  </a:lnTo>
                  <a:lnTo>
                    <a:pt x="103285" y="291101"/>
                  </a:lnTo>
                  <a:lnTo>
                    <a:pt x="105597" y="346130"/>
                  </a:lnTo>
                  <a:lnTo>
                    <a:pt x="112985" y="401367"/>
                  </a:lnTo>
                  <a:lnTo>
                    <a:pt x="120381" y="462060"/>
                  </a:lnTo>
                  <a:lnTo>
                    <a:pt x="136293" y="4982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643896" y="5222134"/>
              <a:ext cx="168457" cy="239485"/>
            </a:xfrm>
            <a:custGeom>
              <a:avLst/>
              <a:gdLst/>
              <a:ahLst/>
              <a:cxnLst/>
              <a:rect l="0" t="0" r="0" b="0"/>
              <a:pathLst>
                <a:path w="168457" h="239485">
                  <a:moveTo>
                    <a:pt x="0" y="10529"/>
                  </a:moveTo>
                  <a:lnTo>
                    <a:pt x="16789" y="72809"/>
                  </a:lnTo>
                  <a:lnTo>
                    <a:pt x="20214" y="126860"/>
                  </a:lnTo>
                  <a:lnTo>
                    <a:pt x="26480" y="177007"/>
                  </a:lnTo>
                  <a:lnTo>
                    <a:pt x="40153" y="219538"/>
                  </a:lnTo>
                  <a:lnTo>
                    <a:pt x="51381" y="236393"/>
                  </a:lnTo>
                  <a:lnTo>
                    <a:pt x="58820" y="239484"/>
                  </a:lnTo>
                  <a:lnTo>
                    <a:pt x="67290" y="239205"/>
                  </a:lnTo>
                  <a:lnTo>
                    <a:pt x="84889" y="232655"/>
                  </a:lnTo>
                  <a:lnTo>
                    <a:pt x="100510" y="221946"/>
                  </a:lnTo>
                  <a:lnTo>
                    <a:pt x="143779" y="158541"/>
                  </a:lnTo>
                  <a:lnTo>
                    <a:pt x="159325" y="120935"/>
                  </a:lnTo>
                  <a:lnTo>
                    <a:pt x="166653" y="5907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878587" y="5241223"/>
              <a:ext cx="186450" cy="209640"/>
            </a:xfrm>
            <a:custGeom>
              <a:avLst/>
              <a:gdLst/>
              <a:ahLst/>
              <a:cxnLst/>
              <a:rect l="0" t="0" r="0" b="0"/>
              <a:pathLst>
                <a:path w="186450" h="209640">
                  <a:moveTo>
                    <a:pt x="102221" y="33554"/>
                  </a:moveTo>
                  <a:lnTo>
                    <a:pt x="96632" y="16787"/>
                  </a:lnTo>
                  <a:lnTo>
                    <a:pt x="84529" y="5435"/>
                  </a:lnTo>
                  <a:lnTo>
                    <a:pt x="76388" y="770"/>
                  </a:lnTo>
                  <a:lnTo>
                    <a:pt x="67452" y="0"/>
                  </a:lnTo>
                  <a:lnTo>
                    <a:pt x="48164" y="5383"/>
                  </a:lnTo>
                  <a:lnTo>
                    <a:pt x="23163" y="21567"/>
                  </a:lnTo>
                  <a:lnTo>
                    <a:pt x="11323" y="37585"/>
                  </a:lnTo>
                  <a:lnTo>
                    <a:pt x="3330" y="58742"/>
                  </a:lnTo>
                  <a:lnTo>
                    <a:pt x="0" y="101198"/>
                  </a:lnTo>
                  <a:lnTo>
                    <a:pt x="7072" y="137045"/>
                  </a:lnTo>
                  <a:lnTo>
                    <a:pt x="29831" y="177479"/>
                  </a:lnTo>
                  <a:lnTo>
                    <a:pt x="44311" y="192277"/>
                  </a:lnTo>
                  <a:lnTo>
                    <a:pt x="62445" y="202754"/>
                  </a:lnTo>
                  <a:lnTo>
                    <a:pt x="97975" y="209639"/>
                  </a:lnTo>
                  <a:lnTo>
                    <a:pt x="121390" y="201891"/>
                  </a:lnTo>
                  <a:lnTo>
                    <a:pt x="172162" y="168069"/>
                  </a:lnTo>
                  <a:lnTo>
                    <a:pt x="186449" y="149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128207" y="5022093"/>
              <a:ext cx="10529" cy="494841"/>
            </a:xfrm>
            <a:custGeom>
              <a:avLst/>
              <a:gdLst/>
              <a:ahLst/>
              <a:cxnLst/>
              <a:rect l="0" t="0" r="0" b="0"/>
              <a:pathLst>
                <a:path w="10529" h="494841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59878"/>
                  </a:lnTo>
                  <a:lnTo>
                    <a:pt x="0" y="222914"/>
                  </a:lnTo>
                  <a:lnTo>
                    <a:pt x="0" y="280425"/>
                  </a:lnTo>
                  <a:lnTo>
                    <a:pt x="0" y="326284"/>
                  </a:lnTo>
                  <a:lnTo>
                    <a:pt x="0" y="387835"/>
                  </a:lnTo>
                  <a:lnTo>
                    <a:pt x="1170" y="441818"/>
                  </a:lnTo>
                  <a:lnTo>
                    <a:pt x="10528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012394" y="5148435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3538" y="0"/>
                  </a:lnTo>
                  <a:lnTo>
                    <a:pt x="129365" y="8405"/>
                  </a:lnTo>
                  <a:lnTo>
                    <a:pt x="76722" y="21331"/>
                  </a:lnTo>
                  <a:lnTo>
                    <a:pt x="17033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191378" y="5202825"/>
              <a:ext cx="339924" cy="366751"/>
            </a:xfrm>
            <a:custGeom>
              <a:avLst/>
              <a:gdLst/>
              <a:ahLst/>
              <a:cxnLst/>
              <a:rect l="0" t="0" r="0" b="0"/>
              <a:pathLst>
                <a:path w="339924" h="366751">
                  <a:moveTo>
                    <a:pt x="273741" y="19309"/>
                  </a:moveTo>
                  <a:lnTo>
                    <a:pt x="262562" y="8131"/>
                  </a:lnTo>
                  <a:lnTo>
                    <a:pt x="244596" y="2643"/>
                  </a:lnTo>
                  <a:lnTo>
                    <a:pt x="181429" y="0"/>
                  </a:lnTo>
                  <a:lnTo>
                    <a:pt x="129252" y="9819"/>
                  </a:lnTo>
                  <a:lnTo>
                    <a:pt x="107748" y="17431"/>
                  </a:lnTo>
                  <a:lnTo>
                    <a:pt x="90392" y="28613"/>
                  </a:lnTo>
                  <a:lnTo>
                    <a:pt x="77999" y="44501"/>
                  </a:lnTo>
                  <a:lnTo>
                    <a:pt x="73056" y="53652"/>
                  </a:lnTo>
                  <a:lnTo>
                    <a:pt x="72101" y="62092"/>
                  </a:lnTo>
                  <a:lnTo>
                    <a:pt x="77278" y="77708"/>
                  </a:lnTo>
                  <a:lnTo>
                    <a:pt x="90498" y="89328"/>
                  </a:lnTo>
                  <a:lnTo>
                    <a:pt x="133170" y="106320"/>
                  </a:lnTo>
                  <a:lnTo>
                    <a:pt x="186659" y="112536"/>
                  </a:lnTo>
                  <a:lnTo>
                    <a:pt x="242285" y="116883"/>
                  </a:lnTo>
                  <a:lnTo>
                    <a:pt x="292744" y="128660"/>
                  </a:lnTo>
                  <a:lnTo>
                    <a:pt x="320186" y="144386"/>
                  </a:lnTo>
                  <a:lnTo>
                    <a:pt x="332598" y="160297"/>
                  </a:lnTo>
                  <a:lnTo>
                    <a:pt x="337545" y="169453"/>
                  </a:lnTo>
                  <a:lnTo>
                    <a:pt x="339923" y="192105"/>
                  </a:lnTo>
                  <a:lnTo>
                    <a:pt x="335911" y="215430"/>
                  </a:lnTo>
                  <a:lnTo>
                    <a:pt x="320497" y="241716"/>
                  </a:lnTo>
                  <a:lnTo>
                    <a:pt x="270483" y="292921"/>
                  </a:lnTo>
                  <a:lnTo>
                    <a:pt x="250066" y="305862"/>
                  </a:lnTo>
                  <a:lnTo>
                    <a:pt x="190786" y="333111"/>
                  </a:lnTo>
                  <a:lnTo>
                    <a:pt x="130839" y="350443"/>
                  </a:lnTo>
                  <a:lnTo>
                    <a:pt x="81142" y="355679"/>
                  </a:lnTo>
                  <a:lnTo>
                    <a:pt x="28073" y="364216"/>
                  </a:lnTo>
                  <a:lnTo>
                    <a:pt x="0" y="3667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526424" y="4127171"/>
            <a:ext cx="2442613" cy="786744"/>
            <a:chOff x="526424" y="4127171"/>
            <a:chExt cx="2442613" cy="786744"/>
          </a:xfrm>
        </p:grpSpPr>
        <p:sp>
          <p:nvSpPr>
            <p:cNvPr id="136" name="Freeform 135"/>
            <p:cNvSpPr/>
            <p:nvPr/>
          </p:nvSpPr>
          <p:spPr>
            <a:xfrm>
              <a:off x="526424" y="4127171"/>
              <a:ext cx="2442613" cy="73700"/>
            </a:xfrm>
            <a:custGeom>
              <a:avLst/>
              <a:gdLst/>
              <a:ahLst/>
              <a:cxnLst/>
              <a:rect l="0" t="0" r="0" b="0"/>
              <a:pathLst>
                <a:path w="2442613" h="73700">
                  <a:moveTo>
                    <a:pt x="2442612" y="0"/>
                  </a:moveTo>
                  <a:lnTo>
                    <a:pt x="2385348" y="11453"/>
                  </a:lnTo>
                  <a:lnTo>
                    <a:pt x="2324456" y="19160"/>
                  </a:lnTo>
                  <a:lnTo>
                    <a:pt x="2275931" y="14906"/>
                  </a:lnTo>
                  <a:lnTo>
                    <a:pt x="2224509" y="11825"/>
                  </a:lnTo>
                  <a:lnTo>
                    <a:pt x="2166863" y="18020"/>
                  </a:lnTo>
                  <a:lnTo>
                    <a:pt x="2107965" y="20157"/>
                  </a:lnTo>
                  <a:lnTo>
                    <a:pt x="2059318" y="20790"/>
                  </a:lnTo>
                  <a:lnTo>
                    <a:pt x="2010589" y="20978"/>
                  </a:lnTo>
                  <a:lnTo>
                    <a:pt x="1964383" y="21021"/>
                  </a:lnTo>
                  <a:lnTo>
                    <a:pt x="1908110" y="15457"/>
                  </a:lnTo>
                  <a:lnTo>
                    <a:pt x="1847175" y="18737"/>
                  </a:lnTo>
                  <a:lnTo>
                    <a:pt x="1786958" y="20599"/>
                  </a:lnTo>
                  <a:lnTo>
                    <a:pt x="1724674" y="20966"/>
                  </a:lnTo>
                  <a:lnTo>
                    <a:pt x="1675909" y="21030"/>
                  </a:lnTo>
                  <a:lnTo>
                    <a:pt x="1614264" y="21051"/>
                  </a:lnTo>
                  <a:lnTo>
                    <a:pt x="1564166" y="21055"/>
                  </a:lnTo>
                  <a:lnTo>
                    <a:pt x="1512277" y="19886"/>
                  </a:lnTo>
                  <a:lnTo>
                    <a:pt x="1459858" y="13821"/>
                  </a:lnTo>
                  <a:lnTo>
                    <a:pt x="1406112" y="11504"/>
                  </a:lnTo>
                  <a:lnTo>
                    <a:pt x="1347423" y="10817"/>
                  </a:lnTo>
                  <a:lnTo>
                    <a:pt x="1291299" y="10614"/>
                  </a:lnTo>
                  <a:lnTo>
                    <a:pt x="1231906" y="10554"/>
                  </a:lnTo>
                  <a:lnTo>
                    <a:pt x="1175574" y="9366"/>
                  </a:lnTo>
                  <a:lnTo>
                    <a:pt x="1114949" y="3295"/>
                  </a:lnTo>
                  <a:lnTo>
                    <a:pt x="1053702" y="976"/>
                  </a:lnTo>
                  <a:lnTo>
                    <a:pt x="996821" y="289"/>
                  </a:lnTo>
                  <a:lnTo>
                    <a:pt x="936033" y="85"/>
                  </a:lnTo>
                  <a:lnTo>
                    <a:pt x="874738" y="25"/>
                  </a:lnTo>
                  <a:lnTo>
                    <a:pt x="817842" y="7"/>
                  </a:lnTo>
                  <a:lnTo>
                    <a:pt x="757050" y="2"/>
                  </a:lnTo>
                  <a:lnTo>
                    <a:pt x="694584" y="1"/>
                  </a:lnTo>
                  <a:lnTo>
                    <a:pt x="631622" y="0"/>
                  </a:lnTo>
                  <a:lnTo>
                    <a:pt x="569683" y="0"/>
                  </a:lnTo>
                  <a:lnTo>
                    <a:pt x="512596" y="1170"/>
                  </a:lnTo>
                  <a:lnTo>
                    <a:pt x="451748" y="7235"/>
                  </a:lnTo>
                  <a:lnTo>
                    <a:pt x="390435" y="10722"/>
                  </a:lnTo>
                  <a:lnTo>
                    <a:pt x="333534" y="18644"/>
                  </a:lnTo>
                  <a:lnTo>
                    <a:pt x="272740" y="27231"/>
                  </a:lnTo>
                  <a:lnTo>
                    <a:pt x="210274" y="31465"/>
                  </a:lnTo>
                  <a:lnTo>
                    <a:pt x="147311" y="39608"/>
                  </a:lnTo>
                  <a:lnTo>
                    <a:pt x="86542" y="49430"/>
                  </a:lnTo>
                  <a:lnTo>
                    <a:pt x="29140" y="6322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474197" y="4303626"/>
              <a:ext cx="260945" cy="526108"/>
            </a:xfrm>
            <a:custGeom>
              <a:avLst/>
              <a:gdLst/>
              <a:ahLst/>
              <a:cxnLst/>
              <a:rect l="0" t="0" r="0" b="0"/>
              <a:pathLst>
                <a:path w="260945" h="526108">
                  <a:moveTo>
                    <a:pt x="210569" y="76229"/>
                  </a:moveTo>
                  <a:lnTo>
                    <a:pt x="192589" y="60588"/>
                  </a:lnTo>
                  <a:lnTo>
                    <a:pt x="135046" y="37791"/>
                  </a:lnTo>
                  <a:lnTo>
                    <a:pt x="75076" y="14510"/>
                  </a:lnTo>
                  <a:lnTo>
                    <a:pt x="42522" y="489"/>
                  </a:lnTo>
                  <a:lnTo>
                    <a:pt x="33027" y="0"/>
                  </a:lnTo>
                  <a:lnTo>
                    <a:pt x="16238" y="5694"/>
                  </a:lnTo>
                  <a:lnTo>
                    <a:pt x="10825" y="12828"/>
                  </a:lnTo>
                  <a:lnTo>
                    <a:pt x="4811" y="33233"/>
                  </a:lnTo>
                  <a:lnTo>
                    <a:pt x="2120" y="83290"/>
                  </a:lnTo>
                  <a:lnTo>
                    <a:pt x="8520" y="134425"/>
                  </a:lnTo>
                  <a:lnTo>
                    <a:pt x="15721" y="188980"/>
                  </a:lnTo>
                  <a:lnTo>
                    <a:pt x="18833" y="248022"/>
                  </a:lnTo>
                  <a:lnTo>
                    <a:pt x="12515" y="299026"/>
                  </a:lnTo>
                  <a:lnTo>
                    <a:pt x="11411" y="316800"/>
                  </a:lnTo>
                  <a:lnTo>
                    <a:pt x="10921" y="309101"/>
                  </a:lnTo>
                  <a:lnTo>
                    <a:pt x="16233" y="284048"/>
                  </a:lnTo>
                  <a:lnTo>
                    <a:pt x="30806" y="259987"/>
                  </a:lnTo>
                  <a:lnTo>
                    <a:pt x="55531" y="238040"/>
                  </a:lnTo>
                  <a:lnTo>
                    <a:pt x="85083" y="222308"/>
                  </a:lnTo>
                  <a:lnTo>
                    <a:pt x="121656" y="215828"/>
                  </a:lnTo>
                  <a:lnTo>
                    <a:pt x="156539" y="219497"/>
                  </a:lnTo>
                  <a:lnTo>
                    <a:pt x="175247" y="228031"/>
                  </a:lnTo>
                  <a:lnTo>
                    <a:pt x="206322" y="252573"/>
                  </a:lnTo>
                  <a:lnTo>
                    <a:pt x="233820" y="288357"/>
                  </a:lnTo>
                  <a:lnTo>
                    <a:pt x="255558" y="339646"/>
                  </a:lnTo>
                  <a:lnTo>
                    <a:pt x="260944" y="382266"/>
                  </a:lnTo>
                  <a:lnTo>
                    <a:pt x="256951" y="420760"/>
                  </a:lnTo>
                  <a:lnTo>
                    <a:pt x="248341" y="440313"/>
                  </a:lnTo>
                  <a:lnTo>
                    <a:pt x="215847" y="486475"/>
                  </a:lnTo>
                  <a:lnTo>
                    <a:pt x="187956" y="509089"/>
                  </a:lnTo>
                  <a:lnTo>
                    <a:pt x="167764" y="519345"/>
                  </a:lnTo>
                  <a:lnTo>
                    <a:pt x="131076" y="526107"/>
                  </a:lnTo>
                  <a:lnTo>
                    <a:pt x="76757" y="521156"/>
                  </a:lnTo>
                  <a:lnTo>
                    <a:pt x="27206" y="518965"/>
                  </a:lnTo>
                  <a:lnTo>
                    <a:pt x="0" y="518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988654" y="4295626"/>
              <a:ext cx="288772" cy="618289"/>
            </a:xfrm>
            <a:custGeom>
              <a:avLst/>
              <a:gdLst/>
              <a:ahLst/>
              <a:cxnLst/>
              <a:rect l="0" t="0" r="0" b="0"/>
              <a:pathLst>
                <a:path w="288772" h="618289">
                  <a:moveTo>
                    <a:pt x="106517" y="0"/>
                  </a:moveTo>
                  <a:lnTo>
                    <a:pt x="71770" y="37087"/>
                  </a:lnTo>
                  <a:lnTo>
                    <a:pt x="32119" y="97274"/>
                  </a:lnTo>
                  <a:lnTo>
                    <a:pt x="4603" y="131779"/>
                  </a:lnTo>
                  <a:lnTo>
                    <a:pt x="1140" y="132307"/>
                  </a:lnTo>
                  <a:lnTo>
                    <a:pt x="0" y="127979"/>
                  </a:lnTo>
                  <a:lnTo>
                    <a:pt x="411" y="120414"/>
                  </a:lnTo>
                  <a:lnTo>
                    <a:pt x="12167" y="93001"/>
                  </a:lnTo>
                  <a:lnTo>
                    <a:pt x="30468" y="68240"/>
                  </a:lnTo>
                  <a:lnTo>
                    <a:pt x="80588" y="24704"/>
                  </a:lnTo>
                  <a:lnTo>
                    <a:pt x="113782" y="9140"/>
                  </a:lnTo>
                  <a:lnTo>
                    <a:pt x="125398" y="8433"/>
                  </a:lnTo>
                  <a:lnTo>
                    <a:pt x="147664" y="13887"/>
                  </a:lnTo>
                  <a:lnTo>
                    <a:pt x="163019" y="27229"/>
                  </a:lnTo>
                  <a:lnTo>
                    <a:pt x="182408" y="64391"/>
                  </a:lnTo>
                  <a:lnTo>
                    <a:pt x="183920" y="84770"/>
                  </a:lnTo>
                  <a:lnTo>
                    <a:pt x="171129" y="145348"/>
                  </a:lnTo>
                  <a:lnTo>
                    <a:pt x="147529" y="194091"/>
                  </a:lnTo>
                  <a:lnTo>
                    <a:pt x="112221" y="240419"/>
                  </a:lnTo>
                  <a:lnTo>
                    <a:pt x="93844" y="252302"/>
                  </a:lnTo>
                  <a:lnTo>
                    <a:pt x="89879" y="253600"/>
                  </a:lnTo>
                  <a:lnTo>
                    <a:pt x="89576" y="252125"/>
                  </a:lnTo>
                  <a:lnTo>
                    <a:pt x="91713" y="248802"/>
                  </a:lnTo>
                  <a:lnTo>
                    <a:pt x="117078" y="238536"/>
                  </a:lnTo>
                  <a:lnTo>
                    <a:pt x="154230" y="233674"/>
                  </a:lnTo>
                  <a:lnTo>
                    <a:pt x="189284" y="237823"/>
                  </a:lnTo>
                  <a:lnTo>
                    <a:pt x="221897" y="257640"/>
                  </a:lnTo>
                  <a:lnTo>
                    <a:pt x="248198" y="285738"/>
                  </a:lnTo>
                  <a:lnTo>
                    <a:pt x="277672" y="347570"/>
                  </a:lnTo>
                  <a:lnTo>
                    <a:pt x="288771" y="379065"/>
                  </a:lnTo>
                  <a:lnTo>
                    <a:pt x="287360" y="429554"/>
                  </a:lnTo>
                  <a:lnTo>
                    <a:pt x="282749" y="484587"/>
                  </a:lnTo>
                  <a:lnTo>
                    <a:pt x="271037" y="523387"/>
                  </a:lnTo>
                  <a:lnTo>
                    <a:pt x="240846" y="586210"/>
                  </a:lnTo>
                  <a:lnTo>
                    <a:pt x="227050" y="600960"/>
                  </a:lnTo>
                  <a:lnTo>
                    <a:pt x="209220" y="611415"/>
                  </a:lnTo>
                  <a:lnTo>
                    <a:pt x="168273" y="618288"/>
                  </a:lnTo>
                  <a:lnTo>
                    <a:pt x="117676" y="612205"/>
                  </a:lnTo>
                  <a:lnTo>
                    <a:pt x="77588" y="605394"/>
                  </a:lnTo>
                  <a:lnTo>
                    <a:pt x="28359" y="609268"/>
                  </a:lnTo>
                  <a:lnTo>
                    <a:pt x="1232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1800373" y="2558425"/>
            <a:ext cx="21058" cy="136871"/>
          </a:xfrm>
          <a:custGeom>
            <a:avLst/>
            <a:gdLst/>
            <a:ahLst/>
            <a:cxnLst/>
            <a:rect l="0" t="0" r="0" b="0"/>
            <a:pathLst>
              <a:path w="21058" h="136871">
                <a:moveTo>
                  <a:pt x="21057" y="0"/>
                </a:moveTo>
                <a:lnTo>
                  <a:pt x="9878" y="11178"/>
                </a:lnTo>
                <a:lnTo>
                  <a:pt x="4390" y="29144"/>
                </a:lnTo>
                <a:lnTo>
                  <a:pt x="578" y="91142"/>
                </a:lnTo>
                <a:lnTo>
                  <a:pt x="0" y="1368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1495046" y="4365958"/>
            <a:ext cx="312278" cy="558475"/>
          </a:xfrm>
          <a:custGeom>
            <a:avLst/>
            <a:gdLst/>
            <a:ahLst/>
            <a:cxnLst/>
            <a:rect l="0" t="0" r="0" b="0"/>
            <a:pathLst>
              <a:path w="312278" h="558475">
                <a:moveTo>
                  <a:pt x="147399" y="3368"/>
                </a:moveTo>
                <a:lnTo>
                  <a:pt x="97901" y="58455"/>
                </a:lnTo>
                <a:lnTo>
                  <a:pt x="56120" y="104742"/>
                </a:lnTo>
                <a:lnTo>
                  <a:pt x="52621" y="106046"/>
                </a:lnTo>
                <a:lnTo>
                  <a:pt x="51459" y="103406"/>
                </a:lnTo>
                <a:lnTo>
                  <a:pt x="51853" y="98136"/>
                </a:lnTo>
                <a:lnTo>
                  <a:pt x="58531" y="86041"/>
                </a:lnTo>
                <a:lnTo>
                  <a:pt x="89683" y="52296"/>
                </a:lnTo>
                <a:lnTo>
                  <a:pt x="149914" y="6476"/>
                </a:lnTo>
                <a:lnTo>
                  <a:pt x="159604" y="1930"/>
                </a:lnTo>
                <a:lnTo>
                  <a:pt x="179730" y="0"/>
                </a:lnTo>
                <a:lnTo>
                  <a:pt x="199203" y="4211"/>
                </a:lnTo>
                <a:lnTo>
                  <a:pt x="215657" y="13881"/>
                </a:lnTo>
                <a:lnTo>
                  <a:pt x="238073" y="38069"/>
                </a:lnTo>
                <a:lnTo>
                  <a:pt x="246191" y="60514"/>
                </a:lnTo>
                <a:lnTo>
                  <a:pt x="248628" y="84919"/>
                </a:lnTo>
                <a:lnTo>
                  <a:pt x="237650" y="139886"/>
                </a:lnTo>
                <a:lnTo>
                  <a:pt x="222233" y="166130"/>
                </a:lnTo>
                <a:lnTo>
                  <a:pt x="186081" y="203122"/>
                </a:lnTo>
                <a:lnTo>
                  <a:pt x="142268" y="233787"/>
                </a:lnTo>
                <a:lnTo>
                  <a:pt x="141639" y="233020"/>
                </a:lnTo>
                <a:lnTo>
                  <a:pt x="143559" y="230169"/>
                </a:lnTo>
                <a:lnTo>
                  <a:pt x="158171" y="227001"/>
                </a:lnTo>
                <a:lnTo>
                  <a:pt x="179093" y="226763"/>
                </a:lnTo>
                <a:lnTo>
                  <a:pt x="210602" y="234376"/>
                </a:lnTo>
                <a:lnTo>
                  <a:pt x="249571" y="257316"/>
                </a:lnTo>
                <a:lnTo>
                  <a:pt x="264169" y="271822"/>
                </a:lnTo>
                <a:lnTo>
                  <a:pt x="291926" y="330212"/>
                </a:lnTo>
                <a:lnTo>
                  <a:pt x="307725" y="362643"/>
                </a:lnTo>
                <a:lnTo>
                  <a:pt x="312277" y="402538"/>
                </a:lnTo>
                <a:lnTo>
                  <a:pt x="303927" y="461589"/>
                </a:lnTo>
                <a:lnTo>
                  <a:pt x="295346" y="485442"/>
                </a:lnTo>
                <a:lnTo>
                  <a:pt x="256959" y="534438"/>
                </a:lnTo>
                <a:lnTo>
                  <a:pt x="233137" y="546675"/>
                </a:lnTo>
                <a:lnTo>
                  <a:pt x="175773" y="558474"/>
                </a:lnTo>
                <a:lnTo>
                  <a:pt x="113316" y="552399"/>
                </a:lnTo>
                <a:lnTo>
                  <a:pt x="61638" y="536815"/>
                </a:lnTo>
                <a:lnTo>
                  <a:pt x="0" y="50873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1073906" y="2621595"/>
            <a:ext cx="21058" cy="126343"/>
          </a:xfrm>
          <a:custGeom>
            <a:avLst/>
            <a:gdLst/>
            <a:ahLst/>
            <a:cxnLst/>
            <a:rect l="0" t="0" r="0" b="0"/>
            <a:pathLst>
              <a:path w="21058" h="126343">
                <a:moveTo>
                  <a:pt x="0" y="0"/>
                </a:moveTo>
                <a:lnTo>
                  <a:pt x="5589" y="58617"/>
                </a:lnTo>
                <a:lnTo>
                  <a:pt x="18212" y="114189"/>
                </a:lnTo>
                <a:lnTo>
                  <a:pt x="21057" y="1263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6" name="Group 145"/>
          <p:cNvGrpSpPr/>
          <p:nvPr/>
        </p:nvGrpSpPr>
        <p:grpSpPr>
          <a:xfrm>
            <a:off x="810694" y="4390383"/>
            <a:ext cx="652334" cy="715939"/>
            <a:chOff x="810694" y="4390383"/>
            <a:chExt cx="652334" cy="715939"/>
          </a:xfrm>
        </p:grpSpPr>
        <p:sp>
          <p:nvSpPr>
            <p:cNvPr id="143" name="Freeform 142"/>
            <p:cNvSpPr/>
            <p:nvPr/>
          </p:nvSpPr>
          <p:spPr>
            <a:xfrm>
              <a:off x="810694" y="4390383"/>
              <a:ext cx="21058" cy="684353"/>
            </a:xfrm>
            <a:custGeom>
              <a:avLst/>
              <a:gdLst/>
              <a:ahLst/>
              <a:cxnLst/>
              <a:rect l="0" t="0" r="0" b="0"/>
              <a:pathLst>
                <a:path w="21058" h="684353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13841" y="140781"/>
                  </a:lnTo>
                  <a:lnTo>
                    <a:pt x="17850" y="181892"/>
                  </a:lnTo>
                  <a:lnTo>
                    <a:pt x="19631" y="227460"/>
                  </a:lnTo>
                  <a:lnTo>
                    <a:pt x="20423" y="275008"/>
                  </a:lnTo>
                  <a:lnTo>
                    <a:pt x="20869" y="338458"/>
                  </a:lnTo>
                  <a:lnTo>
                    <a:pt x="21020" y="401818"/>
                  </a:lnTo>
                  <a:lnTo>
                    <a:pt x="15838" y="462096"/>
                  </a:lnTo>
                  <a:lnTo>
                    <a:pt x="17568" y="484966"/>
                  </a:lnTo>
                  <a:lnTo>
                    <a:pt x="12265" y="540895"/>
                  </a:lnTo>
                  <a:lnTo>
                    <a:pt x="11043" y="590764"/>
                  </a:lnTo>
                  <a:lnTo>
                    <a:pt x="5041" y="648838"/>
                  </a:lnTo>
                  <a:lnTo>
                    <a:pt x="0" y="684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65774" y="4464082"/>
              <a:ext cx="421307" cy="540879"/>
            </a:xfrm>
            <a:custGeom>
              <a:avLst/>
              <a:gdLst/>
              <a:ahLst/>
              <a:cxnLst/>
              <a:rect l="0" t="0" r="0" b="0"/>
              <a:pathLst>
                <a:path w="421307" h="540879">
                  <a:moveTo>
                    <a:pt x="234474" y="31586"/>
                  </a:moveTo>
                  <a:lnTo>
                    <a:pt x="172382" y="46240"/>
                  </a:lnTo>
                  <a:lnTo>
                    <a:pt x="123336" y="68189"/>
                  </a:lnTo>
                  <a:lnTo>
                    <a:pt x="66520" y="116163"/>
                  </a:lnTo>
                  <a:lnTo>
                    <a:pt x="35225" y="153014"/>
                  </a:lnTo>
                  <a:lnTo>
                    <a:pt x="16730" y="194297"/>
                  </a:lnTo>
                  <a:lnTo>
                    <a:pt x="0" y="255059"/>
                  </a:lnTo>
                  <a:lnTo>
                    <a:pt x="184" y="303561"/>
                  </a:lnTo>
                  <a:lnTo>
                    <a:pt x="7647" y="360566"/>
                  </a:lnTo>
                  <a:lnTo>
                    <a:pt x="17268" y="410731"/>
                  </a:lnTo>
                  <a:lnTo>
                    <a:pt x="45936" y="472412"/>
                  </a:lnTo>
                  <a:lnTo>
                    <a:pt x="73230" y="510037"/>
                  </a:lnTo>
                  <a:lnTo>
                    <a:pt x="93400" y="522261"/>
                  </a:lnTo>
                  <a:lnTo>
                    <a:pt x="138887" y="539641"/>
                  </a:lnTo>
                  <a:lnTo>
                    <a:pt x="160406" y="540878"/>
                  </a:lnTo>
                  <a:lnTo>
                    <a:pt x="213994" y="532140"/>
                  </a:lnTo>
                  <a:lnTo>
                    <a:pt x="258172" y="516940"/>
                  </a:lnTo>
                  <a:lnTo>
                    <a:pt x="280491" y="501153"/>
                  </a:lnTo>
                  <a:lnTo>
                    <a:pt x="336982" y="438708"/>
                  </a:lnTo>
                  <a:lnTo>
                    <a:pt x="367287" y="385356"/>
                  </a:lnTo>
                  <a:lnTo>
                    <a:pt x="394633" y="330927"/>
                  </a:lnTo>
                  <a:lnTo>
                    <a:pt x="416338" y="268751"/>
                  </a:lnTo>
                  <a:lnTo>
                    <a:pt x="421306" y="213787"/>
                  </a:lnTo>
                  <a:lnTo>
                    <a:pt x="412236" y="157870"/>
                  </a:lnTo>
                  <a:lnTo>
                    <a:pt x="393590" y="101764"/>
                  </a:lnTo>
                  <a:lnTo>
                    <a:pt x="366207" y="54027"/>
                  </a:lnTo>
                  <a:lnTo>
                    <a:pt x="338237" y="23808"/>
                  </a:lnTo>
                  <a:lnTo>
                    <a:pt x="303584" y="5050"/>
                  </a:lnTo>
                  <a:lnTo>
                    <a:pt x="2871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421347" y="4895751"/>
              <a:ext cx="41681" cy="210571"/>
            </a:xfrm>
            <a:custGeom>
              <a:avLst/>
              <a:gdLst/>
              <a:ahLst/>
              <a:cxnLst/>
              <a:rect l="0" t="0" r="0" b="0"/>
              <a:pathLst>
                <a:path w="41681" h="210571">
                  <a:moveTo>
                    <a:pt x="31585" y="0"/>
                  </a:moveTo>
                  <a:lnTo>
                    <a:pt x="39919" y="37478"/>
                  </a:lnTo>
                  <a:lnTo>
                    <a:pt x="41680" y="94491"/>
                  </a:lnTo>
                  <a:lnTo>
                    <a:pt x="36396" y="133672"/>
                  </a:lnTo>
                  <a:lnTo>
                    <a:pt x="12433" y="19118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7" name="Freeform 146"/>
          <p:cNvSpPr/>
          <p:nvPr/>
        </p:nvSpPr>
        <p:spPr>
          <a:xfrm>
            <a:off x="358613" y="4182026"/>
            <a:ext cx="2735077" cy="1182194"/>
          </a:xfrm>
          <a:custGeom>
            <a:avLst/>
            <a:gdLst/>
            <a:ahLst/>
            <a:cxnLst/>
            <a:rect l="0" t="0" r="0" b="0"/>
            <a:pathLst>
              <a:path w="2735077" h="1182194">
                <a:moveTo>
                  <a:pt x="831107" y="92544"/>
                </a:moveTo>
                <a:lnTo>
                  <a:pt x="782176" y="92544"/>
                </a:lnTo>
                <a:lnTo>
                  <a:pt x="728635" y="98133"/>
                </a:lnTo>
                <a:lnTo>
                  <a:pt x="675858" y="102096"/>
                </a:lnTo>
                <a:lnTo>
                  <a:pt x="620373" y="105999"/>
                </a:lnTo>
                <a:lnTo>
                  <a:pt x="558763" y="117688"/>
                </a:lnTo>
                <a:lnTo>
                  <a:pt x="504739" y="131263"/>
                </a:lnTo>
                <a:lnTo>
                  <a:pt x="443289" y="145209"/>
                </a:lnTo>
                <a:lnTo>
                  <a:pt x="385743" y="164818"/>
                </a:lnTo>
                <a:lnTo>
                  <a:pt x="337799" y="184408"/>
                </a:lnTo>
                <a:lnTo>
                  <a:pt x="277602" y="211989"/>
                </a:lnTo>
                <a:lnTo>
                  <a:pt x="220651" y="243086"/>
                </a:lnTo>
                <a:lnTo>
                  <a:pt x="158695" y="286933"/>
                </a:lnTo>
                <a:lnTo>
                  <a:pt x="104826" y="349841"/>
                </a:lnTo>
                <a:lnTo>
                  <a:pt x="60356" y="410739"/>
                </a:lnTo>
                <a:lnTo>
                  <a:pt x="36537" y="451206"/>
                </a:lnTo>
                <a:lnTo>
                  <a:pt x="18008" y="512391"/>
                </a:lnTo>
                <a:lnTo>
                  <a:pt x="6702" y="563473"/>
                </a:lnTo>
                <a:lnTo>
                  <a:pt x="1532" y="615654"/>
                </a:lnTo>
                <a:lnTo>
                  <a:pt x="0" y="668159"/>
                </a:lnTo>
                <a:lnTo>
                  <a:pt x="5136" y="726350"/>
                </a:lnTo>
                <a:lnTo>
                  <a:pt x="19655" y="776867"/>
                </a:lnTo>
                <a:lnTo>
                  <a:pt x="38775" y="827060"/>
                </a:lnTo>
                <a:lnTo>
                  <a:pt x="59259" y="878977"/>
                </a:lnTo>
                <a:lnTo>
                  <a:pt x="87141" y="923706"/>
                </a:lnTo>
                <a:lnTo>
                  <a:pt x="136447" y="984030"/>
                </a:lnTo>
                <a:lnTo>
                  <a:pt x="195759" y="1046856"/>
                </a:lnTo>
                <a:lnTo>
                  <a:pt x="249154" y="1075150"/>
                </a:lnTo>
                <a:lnTo>
                  <a:pt x="298888" y="1096245"/>
                </a:lnTo>
                <a:lnTo>
                  <a:pt x="361856" y="1121214"/>
                </a:lnTo>
                <a:lnTo>
                  <a:pt x="419961" y="1137757"/>
                </a:lnTo>
                <a:lnTo>
                  <a:pt x="472122" y="1151120"/>
                </a:lnTo>
                <a:lnTo>
                  <a:pt x="532512" y="1158093"/>
                </a:lnTo>
                <a:lnTo>
                  <a:pt x="590946" y="1163974"/>
                </a:lnTo>
                <a:lnTo>
                  <a:pt x="643355" y="1168836"/>
                </a:lnTo>
                <a:lnTo>
                  <a:pt x="690469" y="1174566"/>
                </a:lnTo>
                <a:lnTo>
                  <a:pt x="742643" y="1176264"/>
                </a:lnTo>
                <a:lnTo>
                  <a:pt x="793977" y="1176767"/>
                </a:lnTo>
                <a:lnTo>
                  <a:pt x="856760" y="1176916"/>
                </a:lnTo>
                <a:lnTo>
                  <a:pt x="902170" y="1176951"/>
                </a:lnTo>
                <a:lnTo>
                  <a:pt x="945748" y="1176967"/>
                </a:lnTo>
                <a:lnTo>
                  <a:pt x="988513" y="1176974"/>
                </a:lnTo>
                <a:lnTo>
                  <a:pt x="1045812" y="1176977"/>
                </a:lnTo>
                <a:lnTo>
                  <a:pt x="1098664" y="1176979"/>
                </a:lnTo>
                <a:lnTo>
                  <a:pt x="1158777" y="1176979"/>
                </a:lnTo>
                <a:lnTo>
                  <a:pt x="1221043" y="1176979"/>
                </a:lnTo>
                <a:lnTo>
                  <a:pt x="1277706" y="1176979"/>
                </a:lnTo>
                <a:lnTo>
                  <a:pt x="1330370" y="1180099"/>
                </a:lnTo>
                <a:lnTo>
                  <a:pt x="1390428" y="1182193"/>
                </a:lnTo>
                <a:lnTo>
                  <a:pt x="1449557" y="1178524"/>
                </a:lnTo>
                <a:lnTo>
                  <a:pt x="1510760" y="1171695"/>
                </a:lnTo>
                <a:lnTo>
                  <a:pt x="1562420" y="1168004"/>
                </a:lnTo>
                <a:lnTo>
                  <a:pt x="1622180" y="1166911"/>
                </a:lnTo>
                <a:lnTo>
                  <a:pt x="1678751" y="1160998"/>
                </a:lnTo>
                <a:lnTo>
                  <a:pt x="1735797" y="1149689"/>
                </a:lnTo>
                <a:lnTo>
                  <a:pt x="1784036" y="1145496"/>
                </a:lnTo>
                <a:lnTo>
                  <a:pt x="1835373" y="1137365"/>
                </a:lnTo>
                <a:lnTo>
                  <a:pt x="1887628" y="1127547"/>
                </a:lnTo>
                <a:lnTo>
                  <a:pt x="1940157" y="1116059"/>
                </a:lnTo>
                <a:lnTo>
                  <a:pt x="1992765" y="1099527"/>
                </a:lnTo>
                <a:lnTo>
                  <a:pt x="2044228" y="1086700"/>
                </a:lnTo>
                <a:lnTo>
                  <a:pt x="2104132" y="1068765"/>
                </a:lnTo>
                <a:lnTo>
                  <a:pt x="2161025" y="1048629"/>
                </a:lnTo>
                <a:lnTo>
                  <a:pt x="2217323" y="1026150"/>
                </a:lnTo>
                <a:lnTo>
                  <a:pt x="2273504" y="1006112"/>
                </a:lnTo>
                <a:lnTo>
                  <a:pt x="2336464" y="974280"/>
                </a:lnTo>
                <a:lnTo>
                  <a:pt x="2398207" y="947356"/>
                </a:lnTo>
                <a:lnTo>
                  <a:pt x="2452278" y="913568"/>
                </a:lnTo>
                <a:lnTo>
                  <a:pt x="2515647" y="860182"/>
                </a:lnTo>
                <a:lnTo>
                  <a:pt x="2575716" y="806204"/>
                </a:lnTo>
                <a:lnTo>
                  <a:pt x="2620678" y="745110"/>
                </a:lnTo>
                <a:lnTo>
                  <a:pt x="2656010" y="691472"/>
                </a:lnTo>
                <a:lnTo>
                  <a:pt x="2685547" y="630957"/>
                </a:lnTo>
                <a:lnTo>
                  <a:pt x="2717571" y="575519"/>
                </a:lnTo>
                <a:lnTo>
                  <a:pt x="2728215" y="515703"/>
                </a:lnTo>
                <a:lnTo>
                  <a:pt x="2735076" y="466379"/>
                </a:lnTo>
                <a:lnTo>
                  <a:pt x="2728209" y="405982"/>
                </a:lnTo>
                <a:lnTo>
                  <a:pt x="2721037" y="351769"/>
                </a:lnTo>
                <a:lnTo>
                  <a:pt x="2707185" y="304406"/>
                </a:lnTo>
                <a:lnTo>
                  <a:pt x="2676880" y="241226"/>
                </a:lnTo>
                <a:lnTo>
                  <a:pt x="2631261" y="179247"/>
                </a:lnTo>
                <a:lnTo>
                  <a:pt x="2595186" y="135937"/>
                </a:lnTo>
                <a:lnTo>
                  <a:pt x="2534253" y="95224"/>
                </a:lnTo>
                <a:lnTo>
                  <a:pt x="2482586" y="75349"/>
                </a:lnTo>
                <a:lnTo>
                  <a:pt x="2430450" y="61028"/>
                </a:lnTo>
                <a:lnTo>
                  <a:pt x="2375091" y="46934"/>
                </a:lnTo>
                <a:lnTo>
                  <a:pt x="2319096" y="41291"/>
                </a:lnTo>
                <a:lnTo>
                  <a:pt x="2262975" y="40175"/>
                </a:lnTo>
                <a:lnTo>
                  <a:pt x="2200027" y="33872"/>
                </a:lnTo>
                <a:lnTo>
                  <a:pt x="2146518" y="35244"/>
                </a:lnTo>
                <a:lnTo>
                  <a:pt x="2090888" y="30532"/>
                </a:lnTo>
                <a:lnTo>
                  <a:pt x="2036009" y="28432"/>
                </a:lnTo>
                <a:lnTo>
                  <a:pt x="1973737" y="20338"/>
                </a:lnTo>
                <a:lnTo>
                  <a:pt x="1919932" y="17969"/>
                </a:lnTo>
                <a:lnTo>
                  <a:pt x="1857888" y="9818"/>
                </a:lnTo>
                <a:lnTo>
                  <a:pt x="1802941" y="8613"/>
                </a:lnTo>
                <a:lnTo>
                  <a:pt x="1743908" y="5255"/>
                </a:lnTo>
                <a:lnTo>
                  <a:pt x="1693502" y="0"/>
                </a:lnTo>
                <a:lnTo>
                  <a:pt x="1641522" y="1562"/>
                </a:lnTo>
                <a:lnTo>
                  <a:pt x="1589076" y="6315"/>
                </a:lnTo>
                <a:lnTo>
                  <a:pt x="1539611" y="7723"/>
                </a:lnTo>
                <a:lnTo>
                  <a:pt x="1486565" y="13788"/>
                </a:lnTo>
                <a:lnTo>
                  <a:pt x="1424310" y="17845"/>
                </a:lnTo>
                <a:lnTo>
                  <a:pt x="1369519" y="19718"/>
                </a:lnTo>
                <a:lnTo>
                  <a:pt x="1311546" y="27119"/>
                </a:lnTo>
                <a:lnTo>
                  <a:pt x="1250052" y="34517"/>
                </a:lnTo>
                <a:lnTo>
                  <a:pt x="1201424" y="38306"/>
                </a:lnTo>
                <a:lnTo>
                  <a:pt x="1139825" y="40756"/>
                </a:lnTo>
                <a:lnTo>
                  <a:pt x="1088565" y="48213"/>
                </a:lnTo>
                <a:lnTo>
                  <a:pt x="1029443" y="57832"/>
                </a:lnTo>
                <a:lnTo>
                  <a:pt x="967472" y="68091"/>
                </a:lnTo>
                <a:lnTo>
                  <a:pt x="904657" y="78539"/>
                </a:lnTo>
                <a:lnTo>
                  <a:pt x="843931" y="89044"/>
                </a:lnTo>
                <a:lnTo>
                  <a:pt x="795262" y="99566"/>
                </a:lnTo>
                <a:lnTo>
                  <a:pt x="748866" y="110092"/>
                </a:lnTo>
                <a:lnTo>
                  <a:pt x="694045" y="120620"/>
                </a:lnTo>
                <a:lnTo>
                  <a:pt x="635534" y="137777"/>
                </a:lnTo>
                <a:lnTo>
                  <a:pt x="584245" y="157761"/>
                </a:lnTo>
                <a:lnTo>
                  <a:pt x="530223" y="174143"/>
                </a:lnTo>
                <a:lnTo>
                  <a:pt x="487663" y="192457"/>
                </a:lnTo>
                <a:lnTo>
                  <a:pt x="462609" y="1978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339597" y="789637"/>
            <a:ext cx="1387492" cy="718220"/>
            <a:chOff x="2339597" y="789637"/>
            <a:chExt cx="1387492" cy="718220"/>
          </a:xfrm>
        </p:grpSpPr>
        <p:sp>
          <p:nvSpPr>
            <p:cNvPr id="2" name="Freeform 1"/>
            <p:cNvSpPr/>
            <p:nvPr/>
          </p:nvSpPr>
          <p:spPr>
            <a:xfrm>
              <a:off x="2339597" y="789637"/>
              <a:ext cx="280287" cy="718220"/>
            </a:xfrm>
            <a:custGeom>
              <a:avLst/>
              <a:gdLst/>
              <a:ahLst/>
              <a:cxnLst/>
              <a:rect l="0" t="0" r="0" b="0"/>
              <a:pathLst>
                <a:path w="280287" h="718220">
                  <a:moveTo>
                    <a:pt x="229356" y="0"/>
                  </a:moveTo>
                  <a:lnTo>
                    <a:pt x="190983" y="29308"/>
                  </a:lnTo>
                  <a:lnTo>
                    <a:pt x="143069" y="84952"/>
                  </a:lnTo>
                  <a:lnTo>
                    <a:pt x="106787" y="145299"/>
                  </a:lnTo>
                  <a:lnTo>
                    <a:pt x="78543" y="200276"/>
                  </a:lnTo>
                  <a:lnTo>
                    <a:pt x="54949" y="255873"/>
                  </a:lnTo>
                  <a:lnTo>
                    <a:pt x="34422" y="312325"/>
                  </a:lnTo>
                  <a:lnTo>
                    <a:pt x="19102" y="366630"/>
                  </a:lnTo>
                  <a:lnTo>
                    <a:pt x="11471" y="417467"/>
                  </a:lnTo>
                  <a:lnTo>
                    <a:pt x="3303" y="470977"/>
                  </a:lnTo>
                  <a:lnTo>
                    <a:pt x="0" y="532153"/>
                  </a:lnTo>
                  <a:lnTo>
                    <a:pt x="6461" y="583234"/>
                  </a:lnTo>
                  <a:lnTo>
                    <a:pt x="22244" y="646657"/>
                  </a:lnTo>
                  <a:lnTo>
                    <a:pt x="47545" y="693674"/>
                  </a:lnTo>
                  <a:lnTo>
                    <a:pt x="64323" y="709162"/>
                  </a:lnTo>
                  <a:lnTo>
                    <a:pt x="73711" y="714930"/>
                  </a:lnTo>
                  <a:lnTo>
                    <a:pt x="93500" y="718219"/>
                  </a:lnTo>
                  <a:lnTo>
                    <a:pt x="134800" y="710799"/>
                  </a:lnTo>
                  <a:lnTo>
                    <a:pt x="175583" y="689663"/>
                  </a:lnTo>
                  <a:lnTo>
                    <a:pt x="220296" y="650462"/>
                  </a:lnTo>
                  <a:lnTo>
                    <a:pt x="251656" y="602962"/>
                  </a:lnTo>
                  <a:lnTo>
                    <a:pt x="265079" y="568210"/>
                  </a:lnTo>
                  <a:lnTo>
                    <a:pt x="273327" y="515138"/>
                  </a:lnTo>
                  <a:lnTo>
                    <a:pt x="280286" y="459594"/>
                  </a:lnTo>
                  <a:lnTo>
                    <a:pt x="275902" y="423175"/>
                  </a:lnTo>
                  <a:lnTo>
                    <a:pt x="270915" y="414308"/>
                  </a:lnTo>
                  <a:lnTo>
                    <a:pt x="256015" y="401336"/>
                  </a:lnTo>
                  <a:lnTo>
                    <a:pt x="227896" y="387456"/>
                  </a:lnTo>
                  <a:lnTo>
                    <a:pt x="207650" y="385892"/>
                  </a:lnTo>
                  <a:lnTo>
                    <a:pt x="186954" y="390266"/>
                  </a:lnTo>
                  <a:lnTo>
                    <a:pt x="134562" y="418648"/>
                  </a:lnTo>
                  <a:lnTo>
                    <a:pt x="85072" y="464312"/>
                  </a:lnTo>
                  <a:lnTo>
                    <a:pt x="43236" y="523398"/>
                  </a:lnTo>
                  <a:lnTo>
                    <a:pt x="29314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86932" y="849925"/>
              <a:ext cx="245317" cy="655580"/>
            </a:xfrm>
            <a:custGeom>
              <a:avLst/>
              <a:gdLst/>
              <a:ahLst/>
              <a:cxnLst/>
              <a:rect l="0" t="0" r="0" b="0"/>
              <a:pathLst>
                <a:path w="245317" h="655580">
                  <a:moveTo>
                    <a:pt x="224259" y="118696"/>
                  </a:moveTo>
                  <a:lnTo>
                    <a:pt x="208618" y="136677"/>
                  </a:lnTo>
                  <a:lnTo>
                    <a:pt x="177417" y="194220"/>
                  </a:lnTo>
                  <a:lnTo>
                    <a:pt x="143380" y="248600"/>
                  </a:lnTo>
                  <a:lnTo>
                    <a:pt x="108425" y="306483"/>
                  </a:lnTo>
                  <a:lnTo>
                    <a:pt x="67282" y="367860"/>
                  </a:lnTo>
                  <a:lnTo>
                    <a:pt x="43729" y="419038"/>
                  </a:lnTo>
                  <a:lnTo>
                    <a:pt x="26879" y="467779"/>
                  </a:lnTo>
                  <a:lnTo>
                    <a:pt x="14478" y="519266"/>
                  </a:lnTo>
                  <a:lnTo>
                    <a:pt x="9361" y="552921"/>
                  </a:lnTo>
                  <a:lnTo>
                    <a:pt x="14227" y="597006"/>
                  </a:lnTo>
                  <a:lnTo>
                    <a:pt x="24067" y="621397"/>
                  </a:lnTo>
                  <a:lnTo>
                    <a:pt x="48350" y="649270"/>
                  </a:lnTo>
                  <a:lnTo>
                    <a:pt x="57853" y="653736"/>
                  </a:lnTo>
                  <a:lnTo>
                    <a:pt x="77772" y="655579"/>
                  </a:lnTo>
                  <a:lnTo>
                    <a:pt x="108716" y="644450"/>
                  </a:lnTo>
                  <a:lnTo>
                    <a:pt x="166051" y="606150"/>
                  </a:lnTo>
                  <a:lnTo>
                    <a:pt x="201843" y="561557"/>
                  </a:lnTo>
                  <a:lnTo>
                    <a:pt x="222604" y="507689"/>
                  </a:lnTo>
                  <a:lnTo>
                    <a:pt x="240419" y="445222"/>
                  </a:lnTo>
                  <a:lnTo>
                    <a:pt x="242695" y="406648"/>
                  </a:lnTo>
                  <a:lnTo>
                    <a:pt x="239082" y="383545"/>
                  </a:lnTo>
                  <a:lnTo>
                    <a:pt x="219293" y="345219"/>
                  </a:lnTo>
                  <a:lnTo>
                    <a:pt x="170963" y="287867"/>
                  </a:lnTo>
                  <a:lnTo>
                    <a:pt x="136718" y="258898"/>
                  </a:lnTo>
                  <a:lnTo>
                    <a:pt x="103175" y="232377"/>
                  </a:lnTo>
                  <a:lnTo>
                    <a:pt x="43503" y="169750"/>
                  </a:lnTo>
                  <a:lnTo>
                    <a:pt x="12386" y="128911"/>
                  </a:lnTo>
                  <a:lnTo>
                    <a:pt x="2192" y="108028"/>
                  </a:lnTo>
                  <a:lnTo>
                    <a:pt x="0" y="87049"/>
                  </a:lnTo>
                  <a:lnTo>
                    <a:pt x="4096" y="66026"/>
                  </a:lnTo>
                  <a:lnTo>
                    <a:pt x="19555" y="35630"/>
                  </a:lnTo>
                  <a:lnTo>
                    <a:pt x="32284" y="18997"/>
                  </a:lnTo>
                  <a:lnTo>
                    <a:pt x="51980" y="6925"/>
                  </a:lnTo>
                  <a:lnTo>
                    <a:pt x="75161" y="0"/>
                  </a:lnTo>
                  <a:lnTo>
                    <a:pt x="107942" y="2679"/>
                  </a:lnTo>
                  <a:lnTo>
                    <a:pt x="166611" y="17356"/>
                  </a:lnTo>
                  <a:lnTo>
                    <a:pt x="187330" y="30372"/>
                  </a:lnTo>
                  <a:lnTo>
                    <a:pt x="225895" y="76260"/>
                  </a:lnTo>
                  <a:lnTo>
                    <a:pt x="245316" y="108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36370" y="883533"/>
              <a:ext cx="290719" cy="622043"/>
            </a:xfrm>
            <a:custGeom>
              <a:avLst/>
              <a:gdLst/>
              <a:ahLst/>
              <a:cxnLst/>
              <a:rect l="0" t="0" r="0" b="0"/>
              <a:pathLst>
                <a:path w="290719" h="622043">
                  <a:moveTo>
                    <a:pt x="259132" y="137731"/>
                  </a:moveTo>
                  <a:lnTo>
                    <a:pt x="240004" y="76620"/>
                  </a:lnTo>
                  <a:lnTo>
                    <a:pt x="216013" y="35972"/>
                  </a:lnTo>
                  <a:lnTo>
                    <a:pt x="200194" y="19975"/>
                  </a:lnTo>
                  <a:lnTo>
                    <a:pt x="177565" y="5066"/>
                  </a:lnTo>
                  <a:lnTo>
                    <a:pt x="148791" y="0"/>
                  </a:lnTo>
                  <a:lnTo>
                    <a:pt x="93837" y="6280"/>
                  </a:lnTo>
                  <a:lnTo>
                    <a:pt x="60027" y="26643"/>
                  </a:lnTo>
                  <a:lnTo>
                    <a:pt x="25567" y="66135"/>
                  </a:lnTo>
                  <a:lnTo>
                    <a:pt x="5744" y="104299"/>
                  </a:lnTo>
                  <a:lnTo>
                    <a:pt x="0" y="145242"/>
                  </a:lnTo>
                  <a:lnTo>
                    <a:pt x="7948" y="197880"/>
                  </a:lnTo>
                  <a:lnTo>
                    <a:pt x="20541" y="231592"/>
                  </a:lnTo>
                  <a:lnTo>
                    <a:pt x="26372" y="242419"/>
                  </a:lnTo>
                  <a:lnTo>
                    <a:pt x="42209" y="257568"/>
                  </a:lnTo>
                  <a:lnTo>
                    <a:pt x="80973" y="276826"/>
                  </a:lnTo>
                  <a:lnTo>
                    <a:pt x="104691" y="278320"/>
                  </a:lnTo>
                  <a:lnTo>
                    <a:pt x="152456" y="269747"/>
                  </a:lnTo>
                  <a:lnTo>
                    <a:pt x="171166" y="257236"/>
                  </a:lnTo>
                  <a:lnTo>
                    <a:pt x="225023" y="200302"/>
                  </a:lnTo>
                  <a:lnTo>
                    <a:pt x="249535" y="158669"/>
                  </a:lnTo>
                  <a:lnTo>
                    <a:pt x="264472" y="117604"/>
                  </a:lnTo>
                  <a:lnTo>
                    <a:pt x="266202" y="119633"/>
                  </a:lnTo>
                  <a:lnTo>
                    <a:pt x="269205" y="171309"/>
                  </a:lnTo>
                  <a:lnTo>
                    <a:pt x="269526" y="225669"/>
                  </a:lnTo>
                  <a:lnTo>
                    <a:pt x="269621" y="286229"/>
                  </a:lnTo>
                  <a:lnTo>
                    <a:pt x="270819" y="345117"/>
                  </a:lnTo>
                  <a:lnTo>
                    <a:pt x="277992" y="401354"/>
                  </a:lnTo>
                  <a:lnTo>
                    <a:pt x="279538" y="449418"/>
                  </a:lnTo>
                  <a:lnTo>
                    <a:pt x="283116" y="508113"/>
                  </a:lnTo>
                  <a:lnTo>
                    <a:pt x="288465" y="563719"/>
                  </a:lnTo>
                  <a:lnTo>
                    <a:pt x="290718" y="622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663502" y="1842245"/>
            <a:ext cx="2232043" cy="831994"/>
            <a:chOff x="1663502" y="1842245"/>
            <a:chExt cx="2232043" cy="831994"/>
          </a:xfrm>
        </p:grpSpPr>
        <p:sp>
          <p:nvSpPr>
            <p:cNvPr id="6" name="Freeform 5"/>
            <p:cNvSpPr/>
            <p:nvPr/>
          </p:nvSpPr>
          <p:spPr>
            <a:xfrm>
              <a:off x="1779316" y="2063585"/>
              <a:ext cx="178985" cy="231628"/>
            </a:xfrm>
            <a:custGeom>
              <a:avLst/>
              <a:gdLst/>
              <a:ahLst/>
              <a:cxnLst/>
              <a:rect l="0" t="0" r="0" b="0"/>
              <a:pathLst>
                <a:path w="178985" h="231628">
                  <a:moveTo>
                    <a:pt x="178984" y="0"/>
                  </a:moveTo>
                  <a:lnTo>
                    <a:pt x="154938" y="17981"/>
                  </a:lnTo>
                  <a:lnTo>
                    <a:pt x="119391" y="69742"/>
                  </a:lnTo>
                  <a:lnTo>
                    <a:pt x="84237" y="128940"/>
                  </a:lnTo>
                  <a:lnTo>
                    <a:pt x="69024" y="153233"/>
                  </a:lnTo>
                  <a:lnTo>
                    <a:pt x="14298" y="21530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89844" y="2105699"/>
              <a:ext cx="189514" cy="200043"/>
            </a:xfrm>
            <a:custGeom>
              <a:avLst/>
              <a:gdLst/>
              <a:ahLst/>
              <a:cxnLst/>
              <a:rect l="0" t="0" r="0" b="0"/>
              <a:pathLst>
                <a:path w="189514" h="200043">
                  <a:moveTo>
                    <a:pt x="0" y="0"/>
                  </a:moveTo>
                  <a:lnTo>
                    <a:pt x="55087" y="55087"/>
                  </a:lnTo>
                  <a:lnTo>
                    <a:pt x="116028" y="116028"/>
                  </a:lnTo>
                  <a:lnTo>
                    <a:pt x="173414" y="169938"/>
                  </a:lnTo>
                  <a:lnTo>
                    <a:pt x="189513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11026" y="1968829"/>
              <a:ext cx="10336" cy="410612"/>
            </a:xfrm>
            <a:custGeom>
              <a:avLst/>
              <a:gdLst/>
              <a:ahLst/>
              <a:cxnLst/>
              <a:rect l="0" t="0" r="0" b="0"/>
              <a:pathLst>
                <a:path w="10336" h="410612">
                  <a:moveTo>
                    <a:pt x="0" y="0"/>
                  </a:moveTo>
                  <a:lnTo>
                    <a:pt x="0" y="57264"/>
                  </a:lnTo>
                  <a:lnTo>
                    <a:pt x="3119" y="109773"/>
                  </a:lnTo>
                  <a:lnTo>
                    <a:pt x="8333" y="166666"/>
                  </a:lnTo>
                  <a:lnTo>
                    <a:pt x="9878" y="223687"/>
                  </a:lnTo>
                  <a:lnTo>
                    <a:pt x="10335" y="281917"/>
                  </a:lnTo>
                  <a:lnTo>
                    <a:pt x="4901" y="342816"/>
                  </a:lnTo>
                  <a:lnTo>
                    <a:pt x="645" y="39844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37905" y="1863544"/>
              <a:ext cx="302116" cy="482833"/>
            </a:xfrm>
            <a:custGeom>
              <a:avLst/>
              <a:gdLst/>
              <a:ahLst/>
              <a:cxnLst/>
              <a:rect l="0" t="0" r="0" b="0"/>
              <a:pathLst>
                <a:path w="302116" h="482833">
                  <a:moveTo>
                    <a:pt x="220644" y="0"/>
                  </a:moveTo>
                  <a:lnTo>
                    <a:pt x="193088" y="7235"/>
                  </a:lnTo>
                  <a:lnTo>
                    <a:pt x="136865" y="12997"/>
                  </a:lnTo>
                  <a:lnTo>
                    <a:pt x="80353" y="19465"/>
                  </a:lnTo>
                  <a:lnTo>
                    <a:pt x="26469" y="30317"/>
                  </a:lnTo>
                  <a:lnTo>
                    <a:pt x="7222" y="41160"/>
                  </a:lnTo>
                  <a:lnTo>
                    <a:pt x="2324" y="48497"/>
                  </a:lnTo>
                  <a:lnTo>
                    <a:pt x="0" y="66008"/>
                  </a:lnTo>
                  <a:lnTo>
                    <a:pt x="11058" y="127640"/>
                  </a:lnTo>
                  <a:lnTo>
                    <a:pt x="18717" y="182750"/>
                  </a:lnTo>
                  <a:lnTo>
                    <a:pt x="22855" y="190853"/>
                  </a:lnTo>
                  <a:lnTo>
                    <a:pt x="29123" y="195086"/>
                  </a:lnTo>
                  <a:lnTo>
                    <a:pt x="36812" y="196737"/>
                  </a:lnTo>
                  <a:lnTo>
                    <a:pt x="44277" y="195499"/>
                  </a:lnTo>
                  <a:lnTo>
                    <a:pt x="85736" y="176032"/>
                  </a:lnTo>
                  <a:lnTo>
                    <a:pt x="105703" y="174942"/>
                  </a:lnTo>
                  <a:lnTo>
                    <a:pt x="158295" y="183775"/>
                  </a:lnTo>
                  <a:lnTo>
                    <a:pt x="208198" y="205190"/>
                  </a:lnTo>
                  <a:lnTo>
                    <a:pt x="239963" y="226263"/>
                  </a:lnTo>
                  <a:lnTo>
                    <a:pt x="279614" y="274421"/>
                  </a:lnTo>
                  <a:lnTo>
                    <a:pt x="295568" y="311117"/>
                  </a:lnTo>
                  <a:lnTo>
                    <a:pt x="302115" y="357215"/>
                  </a:lnTo>
                  <a:lnTo>
                    <a:pt x="298466" y="402329"/>
                  </a:lnTo>
                  <a:lnTo>
                    <a:pt x="286817" y="427987"/>
                  </a:lnTo>
                  <a:lnTo>
                    <a:pt x="256332" y="467466"/>
                  </a:lnTo>
                  <a:lnTo>
                    <a:pt x="235725" y="476824"/>
                  </a:lnTo>
                  <a:lnTo>
                    <a:pt x="184368" y="482832"/>
                  </a:lnTo>
                  <a:lnTo>
                    <a:pt x="130334" y="475613"/>
                  </a:lnTo>
                  <a:lnTo>
                    <a:pt x="84652" y="459802"/>
                  </a:lnTo>
                  <a:lnTo>
                    <a:pt x="52188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61381" y="1842245"/>
              <a:ext cx="334164" cy="579310"/>
            </a:xfrm>
            <a:custGeom>
              <a:avLst/>
              <a:gdLst/>
              <a:ahLst/>
              <a:cxnLst/>
              <a:rect l="0" t="0" r="0" b="0"/>
              <a:pathLst>
                <a:path w="334164" h="579310">
                  <a:moveTo>
                    <a:pt x="92007" y="42356"/>
                  </a:moveTo>
                  <a:lnTo>
                    <a:pt x="74049" y="97400"/>
                  </a:lnTo>
                  <a:lnTo>
                    <a:pt x="56858" y="156868"/>
                  </a:lnTo>
                  <a:lnTo>
                    <a:pt x="53367" y="160811"/>
                  </a:lnTo>
                  <a:lnTo>
                    <a:pt x="49869" y="159931"/>
                  </a:lnTo>
                  <a:lnTo>
                    <a:pt x="46368" y="155834"/>
                  </a:lnTo>
                  <a:lnTo>
                    <a:pt x="45597" y="138804"/>
                  </a:lnTo>
                  <a:lnTo>
                    <a:pt x="57733" y="84692"/>
                  </a:lnTo>
                  <a:lnTo>
                    <a:pt x="80157" y="31856"/>
                  </a:lnTo>
                  <a:lnTo>
                    <a:pt x="110853" y="5839"/>
                  </a:lnTo>
                  <a:lnTo>
                    <a:pt x="136258" y="0"/>
                  </a:lnTo>
                  <a:lnTo>
                    <a:pt x="161977" y="2474"/>
                  </a:lnTo>
                  <a:lnTo>
                    <a:pt x="185106" y="11372"/>
                  </a:lnTo>
                  <a:lnTo>
                    <a:pt x="203965" y="29365"/>
                  </a:lnTo>
                  <a:lnTo>
                    <a:pt x="224615" y="65803"/>
                  </a:lnTo>
                  <a:lnTo>
                    <a:pt x="242074" y="120037"/>
                  </a:lnTo>
                  <a:lnTo>
                    <a:pt x="255617" y="183045"/>
                  </a:lnTo>
                  <a:lnTo>
                    <a:pt x="257857" y="226241"/>
                  </a:lnTo>
                  <a:lnTo>
                    <a:pt x="251209" y="289359"/>
                  </a:lnTo>
                  <a:lnTo>
                    <a:pt x="233376" y="345607"/>
                  </a:lnTo>
                  <a:lnTo>
                    <a:pt x="207323" y="405590"/>
                  </a:lnTo>
                  <a:lnTo>
                    <a:pt x="172660" y="461633"/>
                  </a:lnTo>
                  <a:lnTo>
                    <a:pt x="150480" y="485300"/>
                  </a:lnTo>
                  <a:lnTo>
                    <a:pt x="101917" y="508293"/>
                  </a:lnTo>
                  <a:lnTo>
                    <a:pt x="81204" y="509532"/>
                  </a:lnTo>
                  <a:lnTo>
                    <a:pt x="61469" y="505013"/>
                  </a:lnTo>
                  <a:lnTo>
                    <a:pt x="29737" y="483048"/>
                  </a:lnTo>
                  <a:lnTo>
                    <a:pt x="16368" y="468676"/>
                  </a:lnTo>
                  <a:lnTo>
                    <a:pt x="6527" y="450590"/>
                  </a:lnTo>
                  <a:lnTo>
                    <a:pt x="0" y="415088"/>
                  </a:lnTo>
                  <a:lnTo>
                    <a:pt x="4712" y="394798"/>
                  </a:lnTo>
                  <a:lnTo>
                    <a:pt x="9244" y="386112"/>
                  </a:lnTo>
                  <a:lnTo>
                    <a:pt x="16944" y="380321"/>
                  </a:lnTo>
                  <a:lnTo>
                    <a:pt x="37979" y="373886"/>
                  </a:lnTo>
                  <a:lnTo>
                    <a:pt x="47800" y="374510"/>
                  </a:lnTo>
                  <a:lnTo>
                    <a:pt x="73969" y="386567"/>
                  </a:lnTo>
                  <a:lnTo>
                    <a:pt x="102260" y="406127"/>
                  </a:lnTo>
                  <a:lnTo>
                    <a:pt x="148997" y="464005"/>
                  </a:lnTo>
                  <a:lnTo>
                    <a:pt x="200967" y="525541"/>
                  </a:lnTo>
                  <a:lnTo>
                    <a:pt x="256008" y="564661"/>
                  </a:lnTo>
                  <a:lnTo>
                    <a:pt x="312659" y="576416"/>
                  </a:lnTo>
                  <a:lnTo>
                    <a:pt x="334163" y="5793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63502" y="2611067"/>
              <a:ext cx="2232043" cy="63172"/>
            </a:xfrm>
            <a:custGeom>
              <a:avLst/>
              <a:gdLst/>
              <a:ahLst/>
              <a:cxnLst/>
              <a:rect l="0" t="0" r="0" b="0"/>
              <a:pathLst>
                <a:path w="2232043" h="63172">
                  <a:moveTo>
                    <a:pt x="2232042" y="10528"/>
                  </a:moveTo>
                  <a:lnTo>
                    <a:pt x="2187675" y="10528"/>
                  </a:lnTo>
                  <a:lnTo>
                    <a:pt x="2124269" y="10528"/>
                  </a:lnTo>
                  <a:lnTo>
                    <a:pt x="2073398" y="10528"/>
                  </a:lnTo>
                  <a:lnTo>
                    <a:pt x="2014501" y="10528"/>
                  </a:lnTo>
                  <a:lnTo>
                    <a:pt x="1951508" y="10528"/>
                  </a:lnTo>
                  <a:lnTo>
                    <a:pt x="1902346" y="10528"/>
                  </a:lnTo>
                  <a:lnTo>
                    <a:pt x="1840100" y="7409"/>
                  </a:lnTo>
                  <a:lnTo>
                    <a:pt x="1789138" y="2195"/>
                  </a:lnTo>
                  <a:lnTo>
                    <a:pt x="1733873" y="650"/>
                  </a:lnTo>
                  <a:lnTo>
                    <a:pt x="1673045" y="192"/>
                  </a:lnTo>
                  <a:lnTo>
                    <a:pt x="1610568" y="57"/>
                  </a:lnTo>
                  <a:lnTo>
                    <a:pt x="1567447" y="25"/>
                  </a:lnTo>
                  <a:lnTo>
                    <a:pt x="1520985" y="11"/>
                  </a:lnTo>
                  <a:lnTo>
                    <a:pt x="1476159" y="5"/>
                  </a:lnTo>
                  <a:lnTo>
                    <a:pt x="1431670" y="2"/>
                  </a:lnTo>
                  <a:lnTo>
                    <a:pt x="1384601" y="1"/>
                  </a:lnTo>
                  <a:lnTo>
                    <a:pt x="1336386" y="0"/>
                  </a:lnTo>
                  <a:lnTo>
                    <a:pt x="1287660" y="0"/>
                  </a:lnTo>
                  <a:lnTo>
                    <a:pt x="1238709" y="0"/>
                  </a:lnTo>
                  <a:lnTo>
                    <a:pt x="1189656" y="0"/>
                  </a:lnTo>
                  <a:lnTo>
                    <a:pt x="1140559" y="0"/>
                  </a:lnTo>
                  <a:lnTo>
                    <a:pt x="1091442" y="0"/>
                  </a:lnTo>
                  <a:lnTo>
                    <a:pt x="1039196" y="0"/>
                  </a:lnTo>
                  <a:lnTo>
                    <a:pt x="984781" y="0"/>
                  </a:lnTo>
                  <a:lnTo>
                    <a:pt x="929400" y="0"/>
                  </a:lnTo>
                  <a:lnTo>
                    <a:pt x="876711" y="0"/>
                  </a:lnTo>
                  <a:lnTo>
                    <a:pt x="824827" y="0"/>
                  </a:lnTo>
                  <a:lnTo>
                    <a:pt x="770572" y="0"/>
                  </a:lnTo>
                  <a:lnTo>
                    <a:pt x="718383" y="0"/>
                  </a:lnTo>
                  <a:lnTo>
                    <a:pt x="666722" y="0"/>
                  </a:lnTo>
                  <a:lnTo>
                    <a:pt x="612566" y="0"/>
                  </a:lnTo>
                  <a:lnTo>
                    <a:pt x="560420" y="0"/>
                  </a:lnTo>
                  <a:lnTo>
                    <a:pt x="508779" y="1170"/>
                  </a:lnTo>
                  <a:lnTo>
                    <a:pt x="454631" y="5589"/>
                  </a:lnTo>
                  <a:lnTo>
                    <a:pt x="402490" y="11453"/>
                  </a:lnTo>
                  <a:lnTo>
                    <a:pt x="350850" y="17958"/>
                  </a:lnTo>
                  <a:lnTo>
                    <a:pt x="296703" y="24749"/>
                  </a:lnTo>
                  <a:lnTo>
                    <a:pt x="244562" y="31667"/>
                  </a:lnTo>
                  <a:lnTo>
                    <a:pt x="194092" y="38641"/>
                  </a:lnTo>
                  <a:lnTo>
                    <a:pt x="144365" y="45640"/>
                  </a:lnTo>
                  <a:lnTo>
                    <a:pt x="88729" y="52650"/>
                  </a:lnTo>
                  <a:lnTo>
                    <a:pt x="26290" y="600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191420" y="2790051"/>
            <a:ext cx="1009658" cy="315856"/>
            <a:chOff x="4191420" y="2790051"/>
            <a:chExt cx="1009658" cy="315856"/>
          </a:xfrm>
        </p:grpSpPr>
        <p:sp>
          <p:nvSpPr>
            <p:cNvPr id="13" name="Freeform 12"/>
            <p:cNvSpPr/>
            <p:nvPr/>
          </p:nvSpPr>
          <p:spPr>
            <a:xfrm>
              <a:off x="4191420" y="2790051"/>
              <a:ext cx="209492" cy="291194"/>
            </a:xfrm>
            <a:custGeom>
              <a:avLst/>
              <a:gdLst/>
              <a:ahLst/>
              <a:cxnLst/>
              <a:rect l="0" t="0" r="0" b="0"/>
              <a:pathLst>
                <a:path w="209492" h="291194">
                  <a:moveTo>
                    <a:pt x="9450" y="147399"/>
                  </a:moveTo>
                  <a:lnTo>
                    <a:pt x="19026" y="171446"/>
                  </a:lnTo>
                  <a:lnTo>
                    <a:pt x="69348" y="233687"/>
                  </a:lnTo>
                  <a:lnTo>
                    <a:pt x="102181" y="289390"/>
                  </a:lnTo>
                  <a:lnTo>
                    <a:pt x="105196" y="291193"/>
                  </a:lnTo>
                  <a:lnTo>
                    <a:pt x="106036" y="288885"/>
                  </a:lnTo>
                  <a:lnTo>
                    <a:pt x="105426" y="283837"/>
                  </a:lnTo>
                  <a:lnTo>
                    <a:pt x="75005" y="225076"/>
                  </a:lnTo>
                  <a:lnTo>
                    <a:pt x="49221" y="168980"/>
                  </a:lnTo>
                  <a:lnTo>
                    <a:pt x="9244" y="108451"/>
                  </a:lnTo>
                  <a:lnTo>
                    <a:pt x="2294" y="100377"/>
                  </a:lnTo>
                  <a:lnTo>
                    <a:pt x="0" y="91485"/>
                  </a:lnTo>
                  <a:lnTo>
                    <a:pt x="3690" y="72246"/>
                  </a:lnTo>
                  <a:lnTo>
                    <a:pt x="9120" y="64542"/>
                  </a:lnTo>
                  <a:lnTo>
                    <a:pt x="24511" y="52862"/>
                  </a:lnTo>
                  <a:lnTo>
                    <a:pt x="76338" y="32077"/>
                  </a:lnTo>
                  <a:lnTo>
                    <a:pt x="129507" y="23234"/>
                  </a:lnTo>
                  <a:lnTo>
                    <a:pt x="184488" y="9891"/>
                  </a:lnTo>
                  <a:lnTo>
                    <a:pt x="2094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21927" y="2874279"/>
              <a:ext cx="979151" cy="231628"/>
            </a:xfrm>
            <a:custGeom>
              <a:avLst/>
              <a:gdLst/>
              <a:ahLst/>
              <a:cxnLst/>
              <a:rect l="0" t="0" r="0" b="0"/>
              <a:pathLst>
                <a:path w="979151" h="231628">
                  <a:moveTo>
                    <a:pt x="0" y="0"/>
                  </a:moveTo>
                  <a:lnTo>
                    <a:pt x="19151" y="16811"/>
                  </a:lnTo>
                  <a:lnTo>
                    <a:pt x="73218" y="43909"/>
                  </a:lnTo>
                  <a:lnTo>
                    <a:pt x="129398" y="62945"/>
                  </a:lnTo>
                  <a:lnTo>
                    <a:pt x="183098" y="77165"/>
                  </a:lnTo>
                  <a:lnTo>
                    <a:pt x="239935" y="82833"/>
                  </a:lnTo>
                  <a:lnTo>
                    <a:pt x="289201" y="83815"/>
                  </a:lnTo>
                  <a:lnTo>
                    <a:pt x="342013" y="85276"/>
                  </a:lnTo>
                  <a:lnTo>
                    <a:pt x="400424" y="91428"/>
                  </a:lnTo>
                  <a:lnTo>
                    <a:pt x="452957" y="94940"/>
                  </a:lnTo>
                  <a:lnTo>
                    <a:pt x="512693" y="102895"/>
                  </a:lnTo>
                  <a:lnTo>
                    <a:pt x="574275" y="110402"/>
                  </a:lnTo>
                  <a:lnTo>
                    <a:pt x="634706" y="115915"/>
                  </a:lnTo>
                  <a:lnTo>
                    <a:pt x="693889" y="130327"/>
                  </a:lnTo>
                  <a:lnTo>
                    <a:pt x="756752" y="147462"/>
                  </a:lnTo>
                  <a:lnTo>
                    <a:pt x="810309" y="161066"/>
                  </a:lnTo>
                  <a:lnTo>
                    <a:pt x="869630" y="181035"/>
                  </a:lnTo>
                  <a:lnTo>
                    <a:pt x="913973" y="197414"/>
                  </a:lnTo>
                  <a:lnTo>
                    <a:pt x="970393" y="227840"/>
                  </a:lnTo>
                  <a:lnTo>
                    <a:pt x="97915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4148228" y="4169285"/>
            <a:ext cx="242156" cy="345101"/>
          </a:xfrm>
          <a:custGeom>
            <a:avLst/>
            <a:gdLst/>
            <a:ahLst/>
            <a:cxnLst/>
            <a:rect l="0" t="0" r="0" b="0"/>
            <a:pathLst>
              <a:path w="242156" h="345101">
                <a:moveTo>
                  <a:pt x="0" y="200041"/>
                </a:moveTo>
                <a:lnTo>
                  <a:pt x="17980" y="224088"/>
                </a:lnTo>
                <a:lnTo>
                  <a:pt x="80393" y="280739"/>
                </a:lnTo>
                <a:lnTo>
                  <a:pt x="143881" y="343930"/>
                </a:lnTo>
                <a:lnTo>
                  <a:pt x="147393" y="345100"/>
                </a:lnTo>
                <a:lnTo>
                  <a:pt x="148565" y="342371"/>
                </a:lnTo>
                <a:lnTo>
                  <a:pt x="148176" y="337041"/>
                </a:lnTo>
                <a:lnTo>
                  <a:pt x="141505" y="324881"/>
                </a:lnTo>
                <a:lnTo>
                  <a:pt x="127715" y="301761"/>
                </a:lnTo>
                <a:lnTo>
                  <a:pt x="117593" y="283855"/>
                </a:lnTo>
                <a:lnTo>
                  <a:pt x="56426" y="224728"/>
                </a:lnTo>
                <a:lnTo>
                  <a:pt x="14062" y="182504"/>
                </a:lnTo>
                <a:lnTo>
                  <a:pt x="10544" y="174312"/>
                </a:lnTo>
                <a:lnTo>
                  <a:pt x="9755" y="155850"/>
                </a:lnTo>
                <a:lnTo>
                  <a:pt x="16424" y="139067"/>
                </a:lnTo>
                <a:lnTo>
                  <a:pt x="21477" y="131316"/>
                </a:lnTo>
                <a:lnTo>
                  <a:pt x="36451" y="119583"/>
                </a:lnTo>
                <a:lnTo>
                  <a:pt x="95183" y="86754"/>
                </a:lnTo>
                <a:lnTo>
                  <a:pt x="123348" y="71329"/>
                </a:lnTo>
                <a:lnTo>
                  <a:pt x="176683" y="38292"/>
                </a:lnTo>
                <a:lnTo>
                  <a:pt x="217524" y="13586"/>
                </a:lnTo>
                <a:lnTo>
                  <a:pt x="242155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4179588" y="3000621"/>
            <a:ext cx="4351583" cy="1320627"/>
            <a:chOff x="4179588" y="3000621"/>
            <a:chExt cx="4351583" cy="1320627"/>
          </a:xfrm>
        </p:grpSpPr>
        <p:sp>
          <p:nvSpPr>
            <p:cNvPr id="17" name="Freeform 16"/>
            <p:cNvSpPr/>
            <p:nvPr/>
          </p:nvSpPr>
          <p:spPr>
            <a:xfrm>
              <a:off x="4179588" y="3579689"/>
              <a:ext cx="189739" cy="201580"/>
            </a:xfrm>
            <a:custGeom>
              <a:avLst/>
              <a:gdLst/>
              <a:ahLst/>
              <a:cxnLst/>
              <a:rect l="0" t="0" r="0" b="0"/>
              <a:pathLst>
                <a:path w="189739" h="201580">
                  <a:moveTo>
                    <a:pt x="21282" y="136870"/>
                  </a:moveTo>
                  <a:lnTo>
                    <a:pt x="75397" y="179532"/>
                  </a:lnTo>
                  <a:lnTo>
                    <a:pt x="116330" y="201579"/>
                  </a:lnTo>
                  <a:lnTo>
                    <a:pt x="120912" y="201067"/>
                  </a:lnTo>
                  <a:lnTo>
                    <a:pt x="121627" y="197215"/>
                  </a:lnTo>
                  <a:lnTo>
                    <a:pt x="116183" y="184747"/>
                  </a:lnTo>
                  <a:lnTo>
                    <a:pt x="87057" y="150743"/>
                  </a:lnTo>
                  <a:lnTo>
                    <a:pt x="31115" y="108780"/>
                  </a:lnTo>
                  <a:lnTo>
                    <a:pt x="5608" y="87733"/>
                  </a:lnTo>
                  <a:lnTo>
                    <a:pt x="1474" y="79546"/>
                  </a:lnTo>
                  <a:lnTo>
                    <a:pt x="0" y="61090"/>
                  </a:lnTo>
                  <a:lnTo>
                    <a:pt x="3585" y="53595"/>
                  </a:lnTo>
                  <a:lnTo>
                    <a:pt x="16926" y="42147"/>
                  </a:lnTo>
                  <a:lnTo>
                    <a:pt x="67329" y="21523"/>
                  </a:lnTo>
                  <a:lnTo>
                    <a:pt x="120325" y="12700"/>
                  </a:lnTo>
                  <a:lnTo>
                    <a:pt x="172149" y="2481"/>
                  </a:lnTo>
                  <a:lnTo>
                    <a:pt x="1897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00870" y="3327005"/>
              <a:ext cx="979152" cy="336262"/>
            </a:xfrm>
            <a:custGeom>
              <a:avLst/>
              <a:gdLst/>
              <a:ahLst/>
              <a:cxnLst/>
              <a:rect l="0" t="0" r="0" b="0"/>
              <a:pathLst>
                <a:path w="979152" h="336262">
                  <a:moveTo>
                    <a:pt x="0" y="326383"/>
                  </a:moveTo>
                  <a:lnTo>
                    <a:pt x="27556" y="333619"/>
                  </a:lnTo>
                  <a:lnTo>
                    <a:pt x="86898" y="336261"/>
                  </a:lnTo>
                  <a:lnTo>
                    <a:pt x="149357" y="331194"/>
                  </a:lnTo>
                  <a:lnTo>
                    <a:pt x="206754" y="324994"/>
                  </a:lnTo>
                  <a:lnTo>
                    <a:pt x="263152" y="306785"/>
                  </a:lnTo>
                  <a:lnTo>
                    <a:pt x="326159" y="279565"/>
                  </a:lnTo>
                  <a:lnTo>
                    <a:pt x="379675" y="252448"/>
                  </a:lnTo>
                  <a:lnTo>
                    <a:pt x="435306" y="224561"/>
                  </a:lnTo>
                  <a:lnTo>
                    <a:pt x="491355" y="196522"/>
                  </a:lnTo>
                  <a:lnTo>
                    <a:pt x="544367" y="165335"/>
                  </a:lnTo>
                  <a:lnTo>
                    <a:pt x="594570" y="131314"/>
                  </a:lnTo>
                  <a:lnTo>
                    <a:pt x="648377" y="102064"/>
                  </a:lnTo>
                  <a:lnTo>
                    <a:pt x="710421" y="72308"/>
                  </a:lnTo>
                  <a:lnTo>
                    <a:pt x="765367" y="56570"/>
                  </a:lnTo>
                  <a:lnTo>
                    <a:pt x="821281" y="42196"/>
                  </a:lnTo>
                  <a:lnTo>
                    <a:pt x="877387" y="28092"/>
                  </a:lnTo>
                  <a:lnTo>
                    <a:pt x="932359" y="14041"/>
                  </a:lnTo>
                  <a:lnTo>
                    <a:pt x="9791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79813" y="3442818"/>
              <a:ext cx="1337121" cy="878430"/>
            </a:xfrm>
            <a:custGeom>
              <a:avLst/>
              <a:gdLst/>
              <a:ahLst/>
              <a:cxnLst/>
              <a:rect l="0" t="0" r="0" b="0"/>
              <a:pathLst>
                <a:path w="1337121" h="878430">
                  <a:moveTo>
                    <a:pt x="0" y="863337"/>
                  </a:moveTo>
                  <a:lnTo>
                    <a:pt x="43963" y="877991"/>
                  </a:lnTo>
                  <a:lnTo>
                    <a:pt x="63993" y="878429"/>
                  </a:lnTo>
                  <a:lnTo>
                    <a:pt x="123158" y="873297"/>
                  </a:lnTo>
                  <a:lnTo>
                    <a:pt x="156984" y="864469"/>
                  </a:lnTo>
                  <a:lnTo>
                    <a:pt x="210446" y="834486"/>
                  </a:lnTo>
                  <a:lnTo>
                    <a:pt x="251490" y="813098"/>
                  </a:lnTo>
                  <a:lnTo>
                    <a:pt x="313384" y="758501"/>
                  </a:lnTo>
                  <a:lnTo>
                    <a:pt x="370432" y="703356"/>
                  </a:lnTo>
                  <a:lnTo>
                    <a:pt x="431470" y="642432"/>
                  </a:lnTo>
                  <a:lnTo>
                    <a:pt x="480790" y="587528"/>
                  </a:lnTo>
                  <a:lnTo>
                    <a:pt x="539487" y="524181"/>
                  </a:lnTo>
                  <a:lnTo>
                    <a:pt x="592658" y="465524"/>
                  </a:lnTo>
                  <a:lnTo>
                    <a:pt x="654410" y="405189"/>
                  </a:lnTo>
                  <a:lnTo>
                    <a:pt x="717010" y="343831"/>
                  </a:lnTo>
                  <a:lnTo>
                    <a:pt x="778247" y="284983"/>
                  </a:lnTo>
                  <a:lnTo>
                    <a:pt x="827386" y="242218"/>
                  </a:lnTo>
                  <a:lnTo>
                    <a:pt x="883819" y="201003"/>
                  </a:lnTo>
                  <a:lnTo>
                    <a:pt x="936961" y="170937"/>
                  </a:lnTo>
                  <a:lnTo>
                    <a:pt x="1000201" y="129761"/>
                  </a:lnTo>
                  <a:lnTo>
                    <a:pt x="1050726" y="108993"/>
                  </a:lnTo>
                  <a:lnTo>
                    <a:pt x="1114123" y="82362"/>
                  </a:lnTo>
                  <a:lnTo>
                    <a:pt x="1176747" y="60268"/>
                  </a:lnTo>
                  <a:lnTo>
                    <a:pt x="1238748" y="36099"/>
                  </a:lnTo>
                  <a:lnTo>
                    <a:pt x="1300118" y="12091"/>
                  </a:lnTo>
                  <a:lnTo>
                    <a:pt x="13371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58963" y="3337533"/>
              <a:ext cx="579069" cy="83359"/>
            </a:xfrm>
            <a:custGeom>
              <a:avLst/>
              <a:gdLst/>
              <a:ahLst/>
              <a:cxnLst/>
              <a:rect l="0" t="0" r="0" b="0"/>
              <a:pathLst>
                <a:path w="579069" h="83359">
                  <a:moveTo>
                    <a:pt x="0" y="0"/>
                  </a:moveTo>
                  <a:lnTo>
                    <a:pt x="58617" y="0"/>
                  </a:lnTo>
                  <a:lnTo>
                    <a:pt x="111622" y="1170"/>
                  </a:lnTo>
                  <a:lnTo>
                    <a:pt x="173494" y="14655"/>
                  </a:lnTo>
                  <a:lnTo>
                    <a:pt x="228420" y="27028"/>
                  </a:lnTo>
                  <a:lnTo>
                    <a:pt x="269151" y="32575"/>
                  </a:lnTo>
                  <a:lnTo>
                    <a:pt x="325779" y="55127"/>
                  </a:lnTo>
                  <a:lnTo>
                    <a:pt x="387280" y="65231"/>
                  </a:lnTo>
                  <a:lnTo>
                    <a:pt x="443067" y="79820"/>
                  </a:lnTo>
                  <a:lnTo>
                    <a:pt x="495705" y="83358"/>
                  </a:lnTo>
                  <a:lnTo>
                    <a:pt x="551163" y="78467"/>
                  </a:lnTo>
                  <a:lnTo>
                    <a:pt x="579068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90549" y="3095378"/>
              <a:ext cx="768581" cy="315856"/>
            </a:xfrm>
            <a:custGeom>
              <a:avLst/>
              <a:gdLst/>
              <a:ahLst/>
              <a:cxnLst/>
              <a:rect l="0" t="0" r="0" b="0"/>
              <a:pathLst>
                <a:path w="768581" h="315856">
                  <a:moveTo>
                    <a:pt x="0" y="0"/>
                  </a:moveTo>
                  <a:lnTo>
                    <a:pt x="43962" y="20243"/>
                  </a:lnTo>
                  <a:lnTo>
                    <a:pt x="105199" y="59602"/>
                  </a:lnTo>
                  <a:lnTo>
                    <a:pt x="160837" y="105487"/>
                  </a:lnTo>
                  <a:lnTo>
                    <a:pt x="221354" y="147417"/>
                  </a:lnTo>
                  <a:lnTo>
                    <a:pt x="274944" y="182496"/>
                  </a:lnTo>
                  <a:lnTo>
                    <a:pt x="335453" y="211999"/>
                  </a:lnTo>
                  <a:lnTo>
                    <a:pt x="390890" y="244019"/>
                  </a:lnTo>
                  <a:lnTo>
                    <a:pt x="452842" y="266577"/>
                  </a:lnTo>
                  <a:lnTo>
                    <a:pt x="515906" y="287767"/>
                  </a:lnTo>
                  <a:lnTo>
                    <a:pt x="571660" y="302205"/>
                  </a:lnTo>
                  <a:lnTo>
                    <a:pt x="631904" y="312151"/>
                  </a:lnTo>
                  <a:lnTo>
                    <a:pt x="685084" y="315123"/>
                  </a:lnTo>
                  <a:lnTo>
                    <a:pt x="740649" y="315710"/>
                  </a:lnTo>
                  <a:lnTo>
                    <a:pt x="76858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32459" y="3045648"/>
              <a:ext cx="246562" cy="515280"/>
            </a:xfrm>
            <a:custGeom>
              <a:avLst/>
              <a:gdLst/>
              <a:ahLst/>
              <a:cxnLst/>
              <a:rect l="0" t="0" r="0" b="0"/>
              <a:pathLst>
                <a:path w="246562" h="515280">
                  <a:moveTo>
                    <a:pt x="58297" y="176072"/>
                  </a:moveTo>
                  <a:lnTo>
                    <a:pt x="61416" y="230216"/>
                  </a:lnTo>
                  <a:lnTo>
                    <a:pt x="67362" y="290752"/>
                  </a:lnTo>
                  <a:lnTo>
                    <a:pt x="76942" y="344564"/>
                  </a:lnTo>
                  <a:lnTo>
                    <a:pt x="90099" y="405973"/>
                  </a:lnTo>
                  <a:lnTo>
                    <a:pt x="98375" y="463510"/>
                  </a:lnTo>
                  <a:lnTo>
                    <a:pt x="104905" y="512916"/>
                  </a:lnTo>
                  <a:lnTo>
                    <a:pt x="102237" y="515279"/>
                  </a:lnTo>
                  <a:lnTo>
                    <a:pt x="98119" y="514514"/>
                  </a:lnTo>
                  <a:lnTo>
                    <a:pt x="81145" y="496669"/>
                  </a:lnTo>
                  <a:lnTo>
                    <a:pt x="62853" y="442387"/>
                  </a:lnTo>
                  <a:lnTo>
                    <a:pt x="51589" y="392501"/>
                  </a:lnTo>
                  <a:lnTo>
                    <a:pt x="37302" y="329480"/>
                  </a:lnTo>
                  <a:lnTo>
                    <a:pt x="19701" y="269280"/>
                  </a:lnTo>
                  <a:lnTo>
                    <a:pt x="10336" y="221497"/>
                  </a:lnTo>
                  <a:lnTo>
                    <a:pt x="5872" y="164575"/>
                  </a:lnTo>
                  <a:lnTo>
                    <a:pt x="0" y="112484"/>
                  </a:lnTo>
                  <a:lnTo>
                    <a:pt x="2362" y="85810"/>
                  </a:lnTo>
                  <a:lnTo>
                    <a:pt x="15857" y="51062"/>
                  </a:lnTo>
                  <a:lnTo>
                    <a:pt x="34675" y="24128"/>
                  </a:lnTo>
                  <a:lnTo>
                    <a:pt x="60657" y="6919"/>
                  </a:lnTo>
                  <a:lnTo>
                    <a:pt x="96171" y="0"/>
                  </a:lnTo>
                  <a:lnTo>
                    <a:pt x="130740" y="3540"/>
                  </a:lnTo>
                  <a:lnTo>
                    <a:pt x="163210" y="17587"/>
                  </a:lnTo>
                  <a:lnTo>
                    <a:pt x="189468" y="36567"/>
                  </a:lnTo>
                  <a:lnTo>
                    <a:pt x="233580" y="92537"/>
                  </a:lnTo>
                  <a:lnTo>
                    <a:pt x="241486" y="116328"/>
                  </a:lnTo>
                  <a:lnTo>
                    <a:pt x="246561" y="169730"/>
                  </a:lnTo>
                  <a:lnTo>
                    <a:pt x="241016" y="194310"/>
                  </a:lnTo>
                  <a:lnTo>
                    <a:pt x="218392" y="238686"/>
                  </a:lnTo>
                  <a:lnTo>
                    <a:pt x="182988" y="272842"/>
                  </a:lnTo>
                  <a:lnTo>
                    <a:pt x="162848" y="287711"/>
                  </a:lnTo>
                  <a:lnTo>
                    <a:pt x="139080" y="295879"/>
                  </a:lnTo>
                  <a:lnTo>
                    <a:pt x="79354" y="3024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38414" y="3320937"/>
              <a:ext cx="241898" cy="241376"/>
            </a:xfrm>
            <a:custGeom>
              <a:avLst/>
              <a:gdLst/>
              <a:ahLst/>
              <a:cxnLst/>
              <a:rect l="0" t="0" r="0" b="0"/>
              <a:pathLst>
                <a:path w="241898" h="241376">
                  <a:moveTo>
                    <a:pt x="136612" y="121881"/>
                  </a:moveTo>
                  <a:lnTo>
                    <a:pt x="134272" y="88259"/>
                  </a:lnTo>
                  <a:lnTo>
                    <a:pt x="119801" y="52388"/>
                  </a:lnTo>
                  <a:lnTo>
                    <a:pt x="87113" y="10593"/>
                  </a:lnTo>
                  <a:lnTo>
                    <a:pt x="67039" y="2230"/>
                  </a:lnTo>
                  <a:lnTo>
                    <a:pt x="55135" y="0"/>
                  </a:lnTo>
                  <a:lnTo>
                    <a:pt x="35669" y="3761"/>
                  </a:lnTo>
                  <a:lnTo>
                    <a:pt x="27202" y="8039"/>
                  </a:lnTo>
                  <a:lnTo>
                    <a:pt x="14676" y="22152"/>
                  </a:lnTo>
                  <a:lnTo>
                    <a:pt x="6379" y="41292"/>
                  </a:lnTo>
                  <a:lnTo>
                    <a:pt x="1052" y="91708"/>
                  </a:lnTo>
                  <a:lnTo>
                    <a:pt x="0" y="146727"/>
                  </a:lnTo>
                  <a:lnTo>
                    <a:pt x="2132" y="201485"/>
                  </a:lnTo>
                  <a:lnTo>
                    <a:pt x="10943" y="225111"/>
                  </a:lnTo>
                  <a:lnTo>
                    <a:pt x="18907" y="232815"/>
                  </a:lnTo>
                  <a:lnTo>
                    <a:pt x="40235" y="241375"/>
                  </a:lnTo>
                  <a:lnTo>
                    <a:pt x="62192" y="238941"/>
                  </a:lnTo>
                  <a:lnTo>
                    <a:pt x="72960" y="235016"/>
                  </a:lnTo>
                  <a:lnTo>
                    <a:pt x="88045" y="221296"/>
                  </a:lnTo>
                  <a:lnTo>
                    <a:pt x="118108" y="160360"/>
                  </a:lnTo>
                  <a:lnTo>
                    <a:pt x="128388" y="134304"/>
                  </a:lnTo>
                  <a:lnTo>
                    <a:pt x="133005" y="101515"/>
                  </a:lnTo>
                  <a:lnTo>
                    <a:pt x="131868" y="101285"/>
                  </a:lnTo>
                  <a:lnTo>
                    <a:pt x="129940" y="104641"/>
                  </a:lnTo>
                  <a:lnTo>
                    <a:pt x="134037" y="120848"/>
                  </a:lnTo>
                  <a:lnTo>
                    <a:pt x="162226" y="181623"/>
                  </a:lnTo>
                  <a:lnTo>
                    <a:pt x="175682" y="204585"/>
                  </a:lnTo>
                  <a:lnTo>
                    <a:pt x="192581" y="220249"/>
                  </a:lnTo>
                  <a:lnTo>
                    <a:pt x="202000" y="226065"/>
                  </a:lnTo>
                  <a:lnTo>
                    <a:pt x="210620" y="226432"/>
                  </a:lnTo>
                  <a:lnTo>
                    <a:pt x="218705" y="223167"/>
                  </a:lnTo>
                  <a:lnTo>
                    <a:pt x="241897" y="206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93358" y="3305948"/>
              <a:ext cx="123824" cy="276943"/>
            </a:xfrm>
            <a:custGeom>
              <a:avLst/>
              <a:gdLst/>
              <a:ahLst/>
              <a:cxnLst/>
              <a:rect l="0" t="0" r="0" b="0"/>
              <a:pathLst>
                <a:path w="123824" h="276943">
                  <a:moveTo>
                    <a:pt x="8010" y="105285"/>
                  </a:moveTo>
                  <a:lnTo>
                    <a:pt x="10350" y="144972"/>
                  </a:lnTo>
                  <a:lnTo>
                    <a:pt x="31729" y="205311"/>
                  </a:lnTo>
                  <a:lnTo>
                    <a:pt x="50012" y="262520"/>
                  </a:lnTo>
                  <a:lnTo>
                    <a:pt x="53559" y="273279"/>
                  </a:lnTo>
                  <a:lnTo>
                    <a:pt x="53584" y="276942"/>
                  </a:lnTo>
                  <a:lnTo>
                    <a:pt x="51261" y="275875"/>
                  </a:lnTo>
                  <a:lnTo>
                    <a:pt x="47372" y="271654"/>
                  </a:lnTo>
                  <a:lnTo>
                    <a:pt x="26047" y="218513"/>
                  </a:lnTo>
                  <a:lnTo>
                    <a:pt x="5984" y="164435"/>
                  </a:lnTo>
                  <a:lnTo>
                    <a:pt x="0" y="122681"/>
                  </a:lnTo>
                  <a:lnTo>
                    <a:pt x="3817" y="86263"/>
                  </a:lnTo>
                  <a:lnTo>
                    <a:pt x="12386" y="67195"/>
                  </a:lnTo>
                  <a:lnTo>
                    <a:pt x="36950" y="35890"/>
                  </a:lnTo>
                  <a:lnTo>
                    <a:pt x="62988" y="19862"/>
                  </a:lnTo>
                  <a:lnTo>
                    <a:pt x="1238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01409" y="3000621"/>
              <a:ext cx="63172" cy="484312"/>
            </a:xfrm>
            <a:custGeom>
              <a:avLst/>
              <a:gdLst/>
              <a:ahLst/>
              <a:cxnLst/>
              <a:rect l="0" t="0" r="0" b="0"/>
              <a:pathLst>
                <a:path w="63172" h="484312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5590" y="155197"/>
                  </a:lnTo>
                  <a:lnTo>
                    <a:pt x="12998" y="218544"/>
                  </a:lnTo>
                  <a:lnTo>
                    <a:pt x="27232" y="281810"/>
                  </a:lnTo>
                  <a:lnTo>
                    <a:pt x="33845" y="334000"/>
                  </a:lnTo>
                  <a:lnTo>
                    <a:pt x="48261" y="390341"/>
                  </a:lnTo>
                  <a:lnTo>
                    <a:pt x="57654" y="451212"/>
                  </a:lnTo>
                  <a:lnTo>
                    <a:pt x="63171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64538" y="3148020"/>
              <a:ext cx="294800" cy="63172"/>
            </a:xfrm>
            <a:custGeom>
              <a:avLst/>
              <a:gdLst/>
              <a:ahLst/>
              <a:cxnLst/>
              <a:rect l="0" t="0" r="0" b="0"/>
              <a:pathLst>
                <a:path w="294800" h="63172">
                  <a:moveTo>
                    <a:pt x="294799" y="0"/>
                  </a:moveTo>
                  <a:lnTo>
                    <a:pt x="236181" y="0"/>
                  </a:lnTo>
                  <a:lnTo>
                    <a:pt x="189243" y="9576"/>
                  </a:lnTo>
                  <a:lnTo>
                    <a:pt x="133005" y="29665"/>
                  </a:lnTo>
                  <a:lnTo>
                    <a:pt x="77096" y="45244"/>
                  </a:lnTo>
                  <a:lnTo>
                    <a:pt x="14196" y="600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33036" y="3421761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90" y="58617"/>
                  </a:lnTo>
                  <a:lnTo>
                    <a:pt x="12998" y="11730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22507" y="32427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43449" y="3334206"/>
              <a:ext cx="237028" cy="226022"/>
            </a:xfrm>
            <a:custGeom>
              <a:avLst/>
              <a:gdLst/>
              <a:ahLst/>
              <a:cxnLst/>
              <a:rect l="0" t="0" r="0" b="0"/>
              <a:pathLst>
                <a:path w="237028" h="226022">
                  <a:moveTo>
                    <a:pt x="121214" y="129669"/>
                  </a:moveTo>
                  <a:lnTo>
                    <a:pt x="118095" y="72405"/>
                  </a:lnTo>
                  <a:lnTo>
                    <a:pt x="106641" y="29254"/>
                  </a:lnTo>
                  <a:lnTo>
                    <a:pt x="100970" y="17103"/>
                  </a:lnTo>
                  <a:lnTo>
                    <a:pt x="92510" y="9001"/>
                  </a:lnTo>
                  <a:lnTo>
                    <a:pt x="70633" y="0"/>
                  </a:lnTo>
                  <a:lnTo>
                    <a:pt x="48431" y="2239"/>
                  </a:lnTo>
                  <a:lnTo>
                    <a:pt x="37597" y="6111"/>
                  </a:lnTo>
                  <a:lnTo>
                    <a:pt x="22439" y="19772"/>
                  </a:lnTo>
                  <a:lnTo>
                    <a:pt x="16759" y="28329"/>
                  </a:lnTo>
                  <a:lnTo>
                    <a:pt x="3776" y="88999"/>
                  </a:lnTo>
                  <a:lnTo>
                    <a:pt x="0" y="116273"/>
                  </a:lnTo>
                  <a:lnTo>
                    <a:pt x="7106" y="168791"/>
                  </a:lnTo>
                  <a:lnTo>
                    <a:pt x="14347" y="190340"/>
                  </a:lnTo>
                  <a:lnTo>
                    <a:pt x="25365" y="207717"/>
                  </a:lnTo>
                  <a:lnTo>
                    <a:pt x="41179" y="220119"/>
                  </a:lnTo>
                  <a:lnTo>
                    <a:pt x="50310" y="225064"/>
                  </a:lnTo>
                  <a:lnTo>
                    <a:pt x="58736" y="226021"/>
                  </a:lnTo>
                  <a:lnTo>
                    <a:pt x="74339" y="220845"/>
                  </a:lnTo>
                  <a:lnTo>
                    <a:pt x="96277" y="199188"/>
                  </a:lnTo>
                  <a:lnTo>
                    <a:pt x="104282" y="174215"/>
                  </a:lnTo>
                  <a:lnTo>
                    <a:pt x="111012" y="111272"/>
                  </a:lnTo>
                  <a:lnTo>
                    <a:pt x="113242" y="112725"/>
                  </a:lnTo>
                  <a:lnTo>
                    <a:pt x="140991" y="172640"/>
                  </a:lnTo>
                  <a:lnTo>
                    <a:pt x="156910" y="186982"/>
                  </a:lnTo>
                  <a:lnTo>
                    <a:pt x="176853" y="196086"/>
                  </a:lnTo>
                  <a:lnTo>
                    <a:pt x="201315" y="200132"/>
                  </a:lnTo>
                  <a:lnTo>
                    <a:pt x="210879" y="198871"/>
                  </a:lnTo>
                  <a:lnTo>
                    <a:pt x="218425" y="195691"/>
                  </a:lnTo>
                  <a:lnTo>
                    <a:pt x="237027" y="182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43302" y="3021678"/>
              <a:ext cx="47704" cy="505369"/>
            </a:xfrm>
            <a:custGeom>
              <a:avLst/>
              <a:gdLst/>
              <a:ahLst/>
              <a:cxnLst/>
              <a:rect l="0" t="0" r="0" b="0"/>
              <a:pathLst>
                <a:path w="47704" h="505369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2" y="126576"/>
                  </a:lnTo>
                  <a:lnTo>
                    <a:pt x="13791" y="176974"/>
                  </a:lnTo>
                  <a:lnTo>
                    <a:pt x="20153" y="219425"/>
                  </a:lnTo>
                  <a:lnTo>
                    <a:pt x="23761" y="265589"/>
                  </a:lnTo>
                  <a:lnTo>
                    <a:pt x="28910" y="325138"/>
                  </a:lnTo>
                  <a:lnTo>
                    <a:pt x="34725" y="374368"/>
                  </a:lnTo>
                  <a:lnTo>
                    <a:pt x="42280" y="437117"/>
                  </a:lnTo>
                  <a:lnTo>
                    <a:pt x="46989" y="493145"/>
                  </a:lnTo>
                  <a:lnTo>
                    <a:pt x="47703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80394" y="3779730"/>
              <a:ext cx="21057" cy="442198"/>
            </a:xfrm>
            <a:custGeom>
              <a:avLst/>
              <a:gdLst/>
              <a:ahLst/>
              <a:cxnLst/>
              <a:rect l="0" t="0" r="0" b="0"/>
              <a:pathLst>
                <a:path w="21057" h="44219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9552" y="210044"/>
                  </a:lnTo>
                  <a:lnTo>
                    <a:pt x="10239" y="266176"/>
                  </a:lnTo>
                  <a:lnTo>
                    <a:pt x="11612" y="323752"/>
                  </a:lnTo>
                  <a:lnTo>
                    <a:pt x="18844" y="379546"/>
                  </a:lnTo>
                  <a:lnTo>
                    <a:pt x="2105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16877" y="3669984"/>
              <a:ext cx="348817" cy="351903"/>
            </a:xfrm>
            <a:custGeom>
              <a:avLst/>
              <a:gdLst/>
              <a:ahLst/>
              <a:cxnLst/>
              <a:rect l="0" t="0" r="0" b="0"/>
              <a:pathLst>
                <a:path w="348817" h="351903">
                  <a:moveTo>
                    <a:pt x="5589" y="204503"/>
                  </a:moveTo>
                  <a:lnTo>
                    <a:pt x="0" y="187735"/>
                  </a:lnTo>
                  <a:lnTo>
                    <a:pt x="3495" y="170144"/>
                  </a:lnTo>
                  <a:lnTo>
                    <a:pt x="32436" y="119909"/>
                  </a:lnTo>
                  <a:lnTo>
                    <a:pt x="84259" y="64307"/>
                  </a:lnTo>
                  <a:lnTo>
                    <a:pt x="130487" y="31100"/>
                  </a:lnTo>
                  <a:lnTo>
                    <a:pt x="184384" y="8706"/>
                  </a:lnTo>
                  <a:lnTo>
                    <a:pt x="216103" y="0"/>
                  </a:lnTo>
                  <a:lnTo>
                    <a:pt x="258262" y="6353"/>
                  </a:lnTo>
                  <a:lnTo>
                    <a:pt x="278155" y="13491"/>
                  </a:lnTo>
                  <a:lnTo>
                    <a:pt x="317317" y="43793"/>
                  </a:lnTo>
                  <a:lnTo>
                    <a:pt x="338809" y="75517"/>
                  </a:lnTo>
                  <a:lnTo>
                    <a:pt x="348816" y="120141"/>
                  </a:lnTo>
                  <a:lnTo>
                    <a:pt x="343792" y="178047"/>
                  </a:lnTo>
                  <a:lnTo>
                    <a:pt x="328171" y="240966"/>
                  </a:lnTo>
                  <a:lnTo>
                    <a:pt x="306670" y="276528"/>
                  </a:lnTo>
                  <a:lnTo>
                    <a:pt x="274029" y="311580"/>
                  </a:lnTo>
                  <a:lnTo>
                    <a:pt x="231186" y="337915"/>
                  </a:lnTo>
                  <a:lnTo>
                    <a:pt x="205630" y="3519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45425" y="3990300"/>
              <a:ext cx="87653" cy="174738"/>
            </a:xfrm>
            <a:custGeom>
              <a:avLst/>
              <a:gdLst/>
              <a:ahLst/>
              <a:cxnLst/>
              <a:rect l="0" t="0" r="0" b="0"/>
              <a:pathLst>
                <a:path w="87653" h="174738">
                  <a:moveTo>
                    <a:pt x="13953" y="126342"/>
                  </a:moveTo>
                  <a:lnTo>
                    <a:pt x="28607" y="170305"/>
                  </a:lnTo>
                  <a:lnTo>
                    <a:pt x="28402" y="174368"/>
                  </a:lnTo>
                  <a:lnTo>
                    <a:pt x="25925" y="174737"/>
                  </a:lnTo>
                  <a:lnTo>
                    <a:pt x="21935" y="172643"/>
                  </a:lnTo>
                  <a:lnTo>
                    <a:pt x="14381" y="160959"/>
                  </a:lnTo>
                  <a:lnTo>
                    <a:pt x="0" y="124861"/>
                  </a:lnTo>
                  <a:lnTo>
                    <a:pt x="589" y="88728"/>
                  </a:lnTo>
                  <a:lnTo>
                    <a:pt x="8404" y="68291"/>
                  </a:lnTo>
                  <a:lnTo>
                    <a:pt x="32484" y="36106"/>
                  </a:lnTo>
                  <a:lnTo>
                    <a:pt x="65837" y="9558"/>
                  </a:lnTo>
                  <a:lnTo>
                    <a:pt x="876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67505" y="4031591"/>
              <a:ext cx="190455" cy="187423"/>
            </a:xfrm>
            <a:custGeom>
              <a:avLst/>
              <a:gdLst/>
              <a:ahLst/>
              <a:cxnLst/>
              <a:rect l="0" t="0" r="0" b="0"/>
              <a:pathLst>
                <a:path w="190455" h="187423">
                  <a:moveTo>
                    <a:pt x="102443" y="21880"/>
                  </a:moveTo>
                  <a:lnTo>
                    <a:pt x="96854" y="5112"/>
                  </a:lnTo>
                  <a:lnTo>
                    <a:pt x="91698" y="1343"/>
                  </a:lnTo>
                  <a:lnTo>
                    <a:pt x="84750" y="0"/>
                  </a:lnTo>
                  <a:lnTo>
                    <a:pt x="76610" y="274"/>
                  </a:lnTo>
                  <a:lnTo>
                    <a:pt x="48385" y="11839"/>
                  </a:lnTo>
                  <a:lnTo>
                    <a:pt x="23385" y="35673"/>
                  </a:lnTo>
                  <a:lnTo>
                    <a:pt x="6749" y="64961"/>
                  </a:lnTo>
                  <a:lnTo>
                    <a:pt x="0" y="101455"/>
                  </a:lnTo>
                  <a:lnTo>
                    <a:pt x="4660" y="125097"/>
                  </a:lnTo>
                  <a:lnTo>
                    <a:pt x="15700" y="146133"/>
                  </a:lnTo>
                  <a:lnTo>
                    <a:pt x="32306" y="163282"/>
                  </a:lnTo>
                  <a:lnTo>
                    <a:pt x="61384" y="180500"/>
                  </a:lnTo>
                  <a:lnTo>
                    <a:pt x="97816" y="187422"/>
                  </a:lnTo>
                  <a:lnTo>
                    <a:pt x="118324" y="182802"/>
                  </a:lnTo>
                  <a:lnTo>
                    <a:pt x="156143" y="160772"/>
                  </a:lnTo>
                  <a:lnTo>
                    <a:pt x="170374" y="144441"/>
                  </a:lnTo>
                  <a:lnTo>
                    <a:pt x="189041" y="105361"/>
                  </a:lnTo>
                  <a:lnTo>
                    <a:pt x="190454" y="84719"/>
                  </a:lnTo>
                  <a:lnTo>
                    <a:pt x="186012" y="63847"/>
                  </a:lnTo>
                  <a:lnTo>
                    <a:pt x="176240" y="42871"/>
                  </a:lnTo>
                  <a:lnTo>
                    <a:pt x="160978" y="28090"/>
                  </a:lnTo>
                  <a:lnTo>
                    <a:pt x="122585" y="9069"/>
                  </a:lnTo>
                  <a:lnTo>
                    <a:pt x="108275" y="7608"/>
                  </a:lnTo>
                  <a:lnTo>
                    <a:pt x="91914" y="11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19304" y="3721065"/>
              <a:ext cx="166500" cy="540664"/>
            </a:xfrm>
            <a:custGeom>
              <a:avLst/>
              <a:gdLst/>
              <a:ahLst/>
              <a:cxnLst/>
              <a:rect l="0" t="0" r="0" b="0"/>
              <a:pathLst>
                <a:path w="166500" h="540664">
                  <a:moveTo>
                    <a:pt x="113857" y="448220"/>
                  </a:moveTo>
                  <a:lnTo>
                    <a:pt x="99202" y="389603"/>
                  </a:lnTo>
                  <a:lnTo>
                    <a:pt x="83518" y="360402"/>
                  </a:lnTo>
                  <a:lnTo>
                    <a:pt x="74913" y="355749"/>
                  </a:lnTo>
                  <a:lnTo>
                    <a:pt x="52875" y="353699"/>
                  </a:lnTo>
                  <a:lnTo>
                    <a:pt x="33721" y="359807"/>
                  </a:lnTo>
                  <a:lnTo>
                    <a:pt x="25338" y="364711"/>
                  </a:lnTo>
                  <a:lnTo>
                    <a:pt x="12903" y="379519"/>
                  </a:lnTo>
                  <a:lnTo>
                    <a:pt x="7950" y="388381"/>
                  </a:lnTo>
                  <a:lnTo>
                    <a:pt x="0" y="444632"/>
                  </a:lnTo>
                  <a:lnTo>
                    <a:pt x="962" y="491350"/>
                  </a:lnTo>
                  <a:lnTo>
                    <a:pt x="9479" y="512623"/>
                  </a:lnTo>
                  <a:lnTo>
                    <a:pt x="27428" y="537752"/>
                  </a:lnTo>
                  <a:lnTo>
                    <a:pt x="35180" y="540663"/>
                  </a:lnTo>
                  <a:lnTo>
                    <a:pt x="43859" y="540264"/>
                  </a:lnTo>
                  <a:lnTo>
                    <a:pt x="61689" y="533582"/>
                  </a:lnTo>
                  <a:lnTo>
                    <a:pt x="84881" y="515496"/>
                  </a:lnTo>
                  <a:lnTo>
                    <a:pt x="120757" y="462842"/>
                  </a:lnTo>
                  <a:lnTo>
                    <a:pt x="140523" y="402972"/>
                  </a:lnTo>
                  <a:lnTo>
                    <a:pt x="155692" y="348685"/>
                  </a:lnTo>
                  <a:lnTo>
                    <a:pt x="163298" y="296285"/>
                  </a:lnTo>
                  <a:lnTo>
                    <a:pt x="165550" y="236306"/>
                  </a:lnTo>
                  <a:lnTo>
                    <a:pt x="163099" y="183439"/>
                  </a:lnTo>
                  <a:lnTo>
                    <a:pt x="151789" y="122956"/>
                  </a:lnTo>
                  <a:lnTo>
                    <a:pt x="141733" y="71995"/>
                  </a:lnTo>
                  <a:lnTo>
                    <a:pt x="125756" y="31030"/>
                  </a:lnTo>
                  <a:lnTo>
                    <a:pt x="106204" y="2254"/>
                  </a:lnTo>
                  <a:lnTo>
                    <a:pt x="100565" y="0"/>
                  </a:lnTo>
                  <a:lnTo>
                    <a:pt x="95638" y="2008"/>
                  </a:lnTo>
                  <a:lnTo>
                    <a:pt x="91182" y="6856"/>
                  </a:lnTo>
                  <a:lnTo>
                    <a:pt x="86231" y="24720"/>
                  </a:lnTo>
                  <a:lnTo>
                    <a:pt x="77464" y="74317"/>
                  </a:lnTo>
                  <a:lnTo>
                    <a:pt x="74042" y="135240"/>
                  </a:lnTo>
                  <a:lnTo>
                    <a:pt x="80299" y="189735"/>
                  </a:lnTo>
                  <a:lnTo>
                    <a:pt x="87471" y="244952"/>
                  </a:lnTo>
                  <a:lnTo>
                    <a:pt x="96810" y="295575"/>
                  </a:lnTo>
                  <a:lnTo>
                    <a:pt x="111616" y="358753"/>
                  </a:lnTo>
                  <a:lnTo>
                    <a:pt x="132738" y="413173"/>
                  </a:lnTo>
                  <a:lnTo>
                    <a:pt x="142136" y="433813"/>
                  </a:lnTo>
                  <a:lnTo>
                    <a:pt x="166499" y="4587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53364" y="3916601"/>
              <a:ext cx="130577" cy="262082"/>
            </a:xfrm>
            <a:custGeom>
              <a:avLst/>
              <a:gdLst/>
              <a:ahLst/>
              <a:cxnLst/>
              <a:rect l="0" t="0" r="0" b="0"/>
              <a:pathLst>
                <a:path w="130577" h="262082">
                  <a:moveTo>
                    <a:pt x="16667" y="63171"/>
                  </a:moveTo>
                  <a:lnTo>
                    <a:pt x="5488" y="74349"/>
                  </a:lnTo>
                  <a:lnTo>
                    <a:pt x="0" y="95435"/>
                  </a:lnTo>
                  <a:lnTo>
                    <a:pt x="30" y="137071"/>
                  </a:lnTo>
                  <a:lnTo>
                    <a:pt x="10521" y="198651"/>
                  </a:lnTo>
                  <a:lnTo>
                    <a:pt x="26024" y="238624"/>
                  </a:lnTo>
                  <a:lnTo>
                    <a:pt x="41883" y="255404"/>
                  </a:lnTo>
                  <a:lnTo>
                    <a:pt x="51025" y="261516"/>
                  </a:lnTo>
                  <a:lnTo>
                    <a:pt x="60629" y="262081"/>
                  </a:lnTo>
                  <a:lnTo>
                    <a:pt x="80660" y="253351"/>
                  </a:lnTo>
                  <a:lnTo>
                    <a:pt x="106077" y="228705"/>
                  </a:lnTo>
                  <a:lnTo>
                    <a:pt x="122838" y="199176"/>
                  </a:lnTo>
                  <a:lnTo>
                    <a:pt x="130576" y="149351"/>
                  </a:lnTo>
                  <a:lnTo>
                    <a:pt x="128985" y="97568"/>
                  </a:lnTo>
                  <a:lnTo>
                    <a:pt x="114472" y="42484"/>
                  </a:lnTo>
                  <a:lnTo>
                    <a:pt x="10089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55576" y="3938843"/>
              <a:ext cx="182953" cy="217126"/>
            </a:xfrm>
            <a:custGeom>
              <a:avLst/>
              <a:gdLst/>
              <a:ahLst/>
              <a:cxnLst/>
              <a:rect l="0" t="0" r="0" b="0"/>
              <a:pathLst>
                <a:path w="182953" h="217126">
                  <a:moveTo>
                    <a:pt x="98724" y="61986"/>
                  </a:moveTo>
                  <a:lnTo>
                    <a:pt x="84153" y="19294"/>
                  </a:lnTo>
                  <a:lnTo>
                    <a:pt x="78481" y="8958"/>
                  </a:lnTo>
                  <a:lnTo>
                    <a:pt x="71191" y="3238"/>
                  </a:lnTo>
                  <a:lnTo>
                    <a:pt x="62821" y="593"/>
                  </a:lnTo>
                  <a:lnTo>
                    <a:pt x="53732" y="0"/>
                  </a:lnTo>
                  <a:lnTo>
                    <a:pt x="45333" y="3115"/>
                  </a:lnTo>
                  <a:lnTo>
                    <a:pt x="29762" y="15934"/>
                  </a:lnTo>
                  <a:lnTo>
                    <a:pt x="13431" y="42881"/>
                  </a:lnTo>
                  <a:lnTo>
                    <a:pt x="1182" y="73093"/>
                  </a:lnTo>
                  <a:lnTo>
                    <a:pt x="0" y="93828"/>
                  </a:lnTo>
                  <a:lnTo>
                    <a:pt x="8774" y="141325"/>
                  </a:lnTo>
                  <a:lnTo>
                    <a:pt x="23979" y="170761"/>
                  </a:lnTo>
                  <a:lnTo>
                    <a:pt x="43302" y="194301"/>
                  </a:lnTo>
                  <a:lnTo>
                    <a:pt x="69435" y="210505"/>
                  </a:lnTo>
                  <a:lnTo>
                    <a:pt x="104994" y="217125"/>
                  </a:lnTo>
                  <a:lnTo>
                    <a:pt x="128417" y="212435"/>
                  </a:lnTo>
                  <a:lnTo>
                    <a:pt x="182952" y="1883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80642" y="3663917"/>
              <a:ext cx="52644" cy="452726"/>
            </a:xfrm>
            <a:custGeom>
              <a:avLst/>
              <a:gdLst/>
              <a:ahLst/>
              <a:cxnLst/>
              <a:rect l="0" t="0" r="0" b="0"/>
              <a:pathLst>
                <a:path w="52644" h="452726">
                  <a:moveTo>
                    <a:pt x="0" y="0"/>
                  </a:moveTo>
                  <a:lnTo>
                    <a:pt x="0" y="57264"/>
                  </a:lnTo>
                  <a:lnTo>
                    <a:pt x="5590" y="118156"/>
                  </a:lnTo>
                  <a:lnTo>
                    <a:pt x="9065" y="172269"/>
                  </a:lnTo>
                  <a:lnTo>
                    <a:pt x="15685" y="221578"/>
                  </a:lnTo>
                  <a:lnTo>
                    <a:pt x="19466" y="277002"/>
                  </a:lnTo>
                  <a:lnTo>
                    <a:pt x="27979" y="335736"/>
                  </a:lnTo>
                  <a:lnTo>
                    <a:pt x="33993" y="398118"/>
                  </a:lnTo>
                  <a:lnTo>
                    <a:pt x="42828" y="432256"/>
                  </a:lnTo>
                  <a:lnTo>
                    <a:pt x="52643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64829" y="3784670"/>
              <a:ext cx="231628" cy="68761"/>
            </a:xfrm>
            <a:custGeom>
              <a:avLst/>
              <a:gdLst/>
              <a:ahLst/>
              <a:cxnLst/>
              <a:rect l="0" t="0" r="0" b="0"/>
              <a:pathLst>
                <a:path w="231628" h="68761">
                  <a:moveTo>
                    <a:pt x="231627" y="5589"/>
                  </a:moveTo>
                  <a:lnTo>
                    <a:pt x="214859" y="0"/>
                  </a:lnTo>
                  <a:lnTo>
                    <a:pt x="197268" y="375"/>
                  </a:lnTo>
                  <a:lnTo>
                    <a:pt x="145864" y="13308"/>
                  </a:lnTo>
                  <a:lnTo>
                    <a:pt x="93760" y="29904"/>
                  </a:lnTo>
                  <a:lnTo>
                    <a:pt x="34010" y="53765"/>
                  </a:lnTo>
                  <a:lnTo>
                    <a:pt x="0" y="687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38570" y="3835494"/>
              <a:ext cx="192601" cy="260092"/>
            </a:xfrm>
            <a:custGeom>
              <a:avLst/>
              <a:gdLst/>
              <a:ahLst/>
              <a:cxnLst/>
              <a:rect l="0" t="0" r="0" b="0"/>
              <a:pathLst>
                <a:path w="192601" h="260092">
                  <a:moveTo>
                    <a:pt x="147399" y="17936"/>
                  </a:moveTo>
                  <a:lnTo>
                    <a:pt x="136221" y="6757"/>
                  </a:lnTo>
                  <a:lnTo>
                    <a:pt x="118254" y="1269"/>
                  </a:lnTo>
                  <a:lnTo>
                    <a:pt x="95841" y="0"/>
                  </a:lnTo>
                  <a:lnTo>
                    <a:pt x="74182" y="3335"/>
                  </a:lnTo>
                  <a:lnTo>
                    <a:pt x="55977" y="11837"/>
                  </a:lnTo>
                  <a:lnTo>
                    <a:pt x="25225" y="36358"/>
                  </a:lnTo>
                  <a:lnTo>
                    <a:pt x="21496" y="44255"/>
                  </a:lnTo>
                  <a:lnTo>
                    <a:pt x="20472" y="62389"/>
                  </a:lnTo>
                  <a:lnTo>
                    <a:pt x="26516" y="68628"/>
                  </a:lnTo>
                  <a:lnTo>
                    <a:pt x="83098" y="85053"/>
                  </a:lnTo>
                  <a:lnTo>
                    <a:pt x="136721" y="102221"/>
                  </a:lnTo>
                  <a:lnTo>
                    <a:pt x="156692" y="110378"/>
                  </a:lnTo>
                  <a:lnTo>
                    <a:pt x="173366" y="121802"/>
                  </a:lnTo>
                  <a:lnTo>
                    <a:pt x="185456" y="137798"/>
                  </a:lnTo>
                  <a:lnTo>
                    <a:pt x="190317" y="146977"/>
                  </a:lnTo>
                  <a:lnTo>
                    <a:pt x="192600" y="166534"/>
                  </a:lnTo>
                  <a:lnTo>
                    <a:pt x="188545" y="185755"/>
                  </a:lnTo>
                  <a:lnTo>
                    <a:pt x="178944" y="202096"/>
                  </a:lnTo>
                  <a:lnTo>
                    <a:pt x="163759" y="214039"/>
                  </a:lnTo>
                  <a:lnTo>
                    <a:pt x="106789" y="235006"/>
                  </a:lnTo>
                  <a:lnTo>
                    <a:pt x="49126" y="249460"/>
                  </a:lnTo>
                  <a:lnTo>
                    <a:pt x="0" y="260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3582525" y="2667784"/>
            <a:ext cx="260377" cy="585085"/>
          </a:xfrm>
          <a:custGeom>
            <a:avLst/>
            <a:gdLst/>
            <a:ahLst/>
            <a:cxnLst/>
            <a:rect l="0" t="0" r="0" b="0"/>
            <a:pathLst>
              <a:path w="260377" h="585085">
                <a:moveTo>
                  <a:pt x="207734" y="132796"/>
                </a:moveTo>
                <a:lnTo>
                  <a:pt x="158236" y="192389"/>
                </a:lnTo>
                <a:lnTo>
                  <a:pt x="116455" y="249220"/>
                </a:lnTo>
                <a:lnTo>
                  <a:pt x="88404" y="299249"/>
                </a:lnTo>
                <a:lnTo>
                  <a:pt x="58904" y="362542"/>
                </a:lnTo>
                <a:lnTo>
                  <a:pt x="39551" y="416818"/>
                </a:lnTo>
                <a:lnTo>
                  <a:pt x="31950" y="451697"/>
                </a:lnTo>
                <a:lnTo>
                  <a:pt x="29382" y="505405"/>
                </a:lnTo>
                <a:lnTo>
                  <a:pt x="40115" y="547095"/>
                </a:lnTo>
                <a:lnTo>
                  <a:pt x="54858" y="568833"/>
                </a:lnTo>
                <a:lnTo>
                  <a:pt x="63702" y="577905"/>
                </a:lnTo>
                <a:lnTo>
                  <a:pt x="74278" y="582784"/>
                </a:lnTo>
                <a:lnTo>
                  <a:pt x="98507" y="585084"/>
                </a:lnTo>
                <a:lnTo>
                  <a:pt x="121754" y="579088"/>
                </a:lnTo>
                <a:lnTo>
                  <a:pt x="151453" y="562558"/>
                </a:lnTo>
                <a:lnTo>
                  <a:pt x="175070" y="539723"/>
                </a:lnTo>
                <a:lnTo>
                  <a:pt x="204011" y="500566"/>
                </a:lnTo>
                <a:lnTo>
                  <a:pt x="214040" y="458314"/>
                </a:lnTo>
                <a:lnTo>
                  <a:pt x="211422" y="414339"/>
                </a:lnTo>
                <a:lnTo>
                  <a:pt x="203134" y="392067"/>
                </a:lnTo>
                <a:lnTo>
                  <a:pt x="170863" y="344017"/>
                </a:lnTo>
                <a:lnTo>
                  <a:pt x="110472" y="290967"/>
                </a:lnTo>
                <a:lnTo>
                  <a:pt x="48196" y="241605"/>
                </a:lnTo>
                <a:lnTo>
                  <a:pt x="23333" y="220538"/>
                </a:lnTo>
                <a:lnTo>
                  <a:pt x="6737" y="193889"/>
                </a:lnTo>
                <a:lnTo>
                  <a:pt x="0" y="158177"/>
                </a:lnTo>
                <a:lnTo>
                  <a:pt x="3594" y="123548"/>
                </a:lnTo>
                <a:lnTo>
                  <a:pt x="12110" y="104899"/>
                </a:lnTo>
                <a:lnTo>
                  <a:pt x="44539" y="60535"/>
                </a:lnTo>
                <a:lnTo>
                  <a:pt x="104952" y="16553"/>
                </a:lnTo>
                <a:lnTo>
                  <a:pt x="114646" y="9677"/>
                </a:lnTo>
                <a:lnTo>
                  <a:pt x="156235" y="0"/>
                </a:lnTo>
                <a:lnTo>
                  <a:pt x="194425" y="2722"/>
                </a:lnTo>
                <a:lnTo>
                  <a:pt x="213907" y="11034"/>
                </a:lnTo>
                <a:lnTo>
                  <a:pt x="245478" y="35435"/>
                </a:lnTo>
                <a:lnTo>
                  <a:pt x="253755" y="52090"/>
                </a:lnTo>
                <a:lnTo>
                  <a:pt x="260376" y="801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3011150" y="2743901"/>
            <a:ext cx="282838" cy="435706"/>
          </a:xfrm>
          <a:custGeom>
            <a:avLst/>
            <a:gdLst/>
            <a:ahLst/>
            <a:cxnLst/>
            <a:rect l="0" t="0" r="0" b="0"/>
            <a:pathLst>
              <a:path w="282838" h="435706">
                <a:moveTo>
                  <a:pt x="0" y="4036"/>
                </a:moveTo>
                <a:lnTo>
                  <a:pt x="58617" y="13102"/>
                </a:lnTo>
                <a:lnTo>
                  <a:pt x="111621" y="15446"/>
                </a:lnTo>
                <a:lnTo>
                  <a:pt x="146157" y="20545"/>
                </a:lnTo>
                <a:lnTo>
                  <a:pt x="205467" y="15584"/>
                </a:lnTo>
                <a:lnTo>
                  <a:pt x="262540" y="3246"/>
                </a:lnTo>
                <a:lnTo>
                  <a:pt x="273292" y="0"/>
                </a:lnTo>
                <a:lnTo>
                  <a:pt x="279291" y="1346"/>
                </a:lnTo>
                <a:lnTo>
                  <a:pt x="282120" y="5752"/>
                </a:lnTo>
                <a:lnTo>
                  <a:pt x="282837" y="12199"/>
                </a:lnTo>
                <a:lnTo>
                  <a:pt x="277393" y="28721"/>
                </a:lnTo>
                <a:lnTo>
                  <a:pt x="240323" y="89940"/>
                </a:lnTo>
                <a:lnTo>
                  <a:pt x="203082" y="142517"/>
                </a:lnTo>
                <a:lnTo>
                  <a:pt x="168394" y="202095"/>
                </a:lnTo>
                <a:lnTo>
                  <a:pt x="140588" y="256459"/>
                </a:lnTo>
                <a:lnTo>
                  <a:pt x="109891" y="319868"/>
                </a:lnTo>
                <a:lnTo>
                  <a:pt x="79428" y="383061"/>
                </a:lnTo>
                <a:lnTo>
                  <a:pt x="42114" y="43570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2042528" y="2708510"/>
            <a:ext cx="725212" cy="723781"/>
            <a:chOff x="2042528" y="2708510"/>
            <a:chExt cx="725212" cy="723781"/>
          </a:xfrm>
        </p:grpSpPr>
        <p:sp>
          <p:nvSpPr>
            <p:cNvPr id="44" name="Freeform 43"/>
            <p:cNvSpPr/>
            <p:nvPr/>
          </p:nvSpPr>
          <p:spPr>
            <a:xfrm>
              <a:off x="2042528" y="2790051"/>
              <a:ext cx="10530" cy="515898"/>
            </a:xfrm>
            <a:custGeom>
              <a:avLst/>
              <a:gdLst/>
              <a:ahLst/>
              <a:cxnLst/>
              <a:rect l="0" t="0" r="0" b="0"/>
              <a:pathLst>
                <a:path w="10530" h="515898">
                  <a:moveTo>
                    <a:pt x="10529" y="0"/>
                  </a:moveTo>
                  <a:lnTo>
                    <a:pt x="2195" y="48931"/>
                  </a:lnTo>
                  <a:lnTo>
                    <a:pt x="434" y="108062"/>
                  </a:lnTo>
                  <a:lnTo>
                    <a:pt x="8391" y="170555"/>
                  </a:lnTo>
                  <a:lnTo>
                    <a:pt x="10106" y="230612"/>
                  </a:lnTo>
                  <a:lnTo>
                    <a:pt x="10403" y="287089"/>
                  </a:lnTo>
                  <a:lnTo>
                    <a:pt x="10492" y="342687"/>
                  </a:lnTo>
                  <a:lnTo>
                    <a:pt x="10521" y="405470"/>
                  </a:lnTo>
                  <a:lnTo>
                    <a:pt x="7408" y="459812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67742" y="2708510"/>
              <a:ext cx="399998" cy="538409"/>
            </a:xfrm>
            <a:custGeom>
              <a:avLst/>
              <a:gdLst/>
              <a:ahLst/>
              <a:cxnLst/>
              <a:rect l="0" t="0" r="0" b="0"/>
              <a:pathLst>
                <a:path w="399998" h="538409">
                  <a:moveTo>
                    <a:pt x="148568" y="39427"/>
                  </a:moveTo>
                  <a:lnTo>
                    <a:pt x="131801" y="45017"/>
                  </a:lnTo>
                  <a:lnTo>
                    <a:pt x="117330" y="57120"/>
                  </a:lnTo>
                  <a:lnTo>
                    <a:pt x="67870" y="118486"/>
                  </a:lnTo>
                  <a:lnTo>
                    <a:pt x="18718" y="176417"/>
                  </a:lnTo>
                  <a:lnTo>
                    <a:pt x="4680" y="192339"/>
                  </a:lnTo>
                  <a:lnTo>
                    <a:pt x="1170" y="192841"/>
                  </a:lnTo>
                  <a:lnTo>
                    <a:pt x="0" y="188496"/>
                  </a:lnTo>
                  <a:lnTo>
                    <a:pt x="390" y="180921"/>
                  </a:lnTo>
                  <a:lnTo>
                    <a:pt x="7062" y="166264"/>
                  </a:lnTo>
                  <a:lnTo>
                    <a:pt x="46920" y="115366"/>
                  </a:lnTo>
                  <a:lnTo>
                    <a:pt x="106774" y="62876"/>
                  </a:lnTo>
                  <a:lnTo>
                    <a:pt x="169654" y="21700"/>
                  </a:lnTo>
                  <a:lnTo>
                    <a:pt x="223441" y="2431"/>
                  </a:lnTo>
                  <a:lnTo>
                    <a:pt x="261090" y="0"/>
                  </a:lnTo>
                  <a:lnTo>
                    <a:pt x="283976" y="3577"/>
                  </a:lnTo>
                  <a:lnTo>
                    <a:pt x="302726" y="12185"/>
                  </a:lnTo>
                  <a:lnTo>
                    <a:pt x="311002" y="17756"/>
                  </a:lnTo>
                  <a:lnTo>
                    <a:pt x="323316" y="33305"/>
                  </a:lnTo>
                  <a:lnTo>
                    <a:pt x="328238" y="42365"/>
                  </a:lnTo>
                  <a:lnTo>
                    <a:pt x="330587" y="61790"/>
                  </a:lnTo>
                  <a:lnTo>
                    <a:pt x="322563" y="102856"/>
                  </a:lnTo>
                  <a:lnTo>
                    <a:pt x="294072" y="143594"/>
                  </a:lnTo>
                  <a:lnTo>
                    <a:pt x="236369" y="204193"/>
                  </a:lnTo>
                  <a:lnTo>
                    <a:pt x="209678" y="219788"/>
                  </a:lnTo>
                  <a:lnTo>
                    <a:pt x="205686" y="220499"/>
                  </a:lnTo>
                  <a:lnTo>
                    <a:pt x="205364" y="218634"/>
                  </a:lnTo>
                  <a:lnTo>
                    <a:pt x="207489" y="215050"/>
                  </a:lnTo>
                  <a:lnTo>
                    <a:pt x="232837" y="204418"/>
                  </a:lnTo>
                  <a:lnTo>
                    <a:pt x="275572" y="205037"/>
                  </a:lnTo>
                  <a:lnTo>
                    <a:pt x="314101" y="212629"/>
                  </a:lnTo>
                  <a:lnTo>
                    <a:pt x="342154" y="227877"/>
                  </a:lnTo>
                  <a:lnTo>
                    <a:pt x="365284" y="247213"/>
                  </a:lnTo>
                  <a:lnTo>
                    <a:pt x="386956" y="278938"/>
                  </a:lnTo>
                  <a:lnTo>
                    <a:pt x="397016" y="323563"/>
                  </a:lnTo>
                  <a:lnTo>
                    <a:pt x="399997" y="373830"/>
                  </a:lnTo>
                  <a:lnTo>
                    <a:pt x="395292" y="414590"/>
                  </a:lnTo>
                  <a:lnTo>
                    <a:pt x="368420" y="470587"/>
                  </a:lnTo>
                  <a:lnTo>
                    <a:pt x="353905" y="490757"/>
                  </a:lnTo>
                  <a:lnTo>
                    <a:pt x="335755" y="507520"/>
                  </a:lnTo>
                  <a:lnTo>
                    <a:pt x="276799" y="533055"/>
                  </a:lnTo>
                  <a:lnTo>
                    <a:pt x="253523" y="538408"/>
                  </a:lnTo>
                  <a:lnTo>
                    <a:pt x="200452" y="535431"/>
                  </a:lnTo>
                  <a:lnTo>
                    <a:pt x="141666" y="527185"/>
                  </a:lnTo>
                  <a:lnTo>
                    <a:pt x="116983" y="523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74155" y="3274362"/>
              <a:ext cx="39188" cy="157929"/>
            </a:xfrm>
            <a:custGeom>
              <a:avLst/>
              <a:gdLst/>
              <a:ahLst/>
              <a:cxnLst/>
              <a:rect l="0" t="0" r="0" b="0"/>
              <a:pathLst>
                <a:path w="39188" h="157929">
                  <a:moveTo>
                    <a:pt x="21057" y="0"/>
                  </a:moveTo>
                  <a:lnTo>
                    <a:pt x="32235" y="16768"/>
                  </a:lnTo>
                  <a:lnTo>
                    <a:pt x="39187" y="49552"/>
                  </a:lnTo>
                  <a:lnTo>
                    <a:pt x="33130" y="101382"/>
                  </a:lnTo>
                  <a:lnTo>
                    <a:pt x="27203" y="124608"/>
                  </a:lnTo>
                  <a:lnTo>
                    <a:pt x="17549" y="14038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3548524" y="3461167"/>
            <a:ext cx="483655" cy="633565"/>
          </a:xfrm>
          <a:custGeom>
            <a:avLst/>
            <a:gdLst/>
            <a:ahLst/>
            <a:cxnLst/>
            <a:rect l="0" t="0" r="0" b="0"/>
            <a:pathLst>
              <a:path w="483655" h="633565">
                <a:moveTo>
                  <a:pt x="125921" y="86936"/>
                </a:moveTo>
                <a:lnTo>
                  <a:pt x="101875" y="96511"/>
                </a:lnTo>
                <a:lnTo>
                  <a:pt x="45223" y="146835"/>
                </a:lnTo>
                <a:lnTo>
                  <a:pt x="21563" y="201510"/>
                </a:lnTo>
                <a:lnTo>
                  <a:pt x="4381" y="264804"/>
                </a:lnTo>
                <a:lnTo>
                  <a:pt x="1002" y="313293"/>
                </a:lnTo>
                <a:lnTo>
                  <a:pt x="0" y="364705"/>
                </a:lnTo>
                <a:lnTo>
                  <a:pt x="874" y="414643"/>
                </a:lnTo>
                <a:lnTo>
                  <a:pt x="11057" y="467264"/>
                </a:lnTo>
                <a:lnTo>
                  <a:pt x="28950" y="527918"/>
                </a:lnTo>
                <a:lnTo>
                  <a:pt x="66682" y="591027"/>
                </a:lnTo>
                <a:lnTo>
                  <a:pt x="80485" y="607724"/>
                </a:lnTo>
                <a:lnTo>
                  <a:pt x="100658" y="619825"/>
                </a:lnTo>
                <a:lnTo>
                  <a:pt x="138323" y="630094"/>
                </a:lnTo>
                <a:lnTo>
                  <a:pt x="192972" y="633564"/>
                </a:lnTo>
                <a:lnTo>
                  <a:pt x="247657" y="625844"/>
                </a:lnTo>
                <a:lnTo>
                  <a:pt x="304299" y="609647"/>
                </a:lnTo>
                <a:lnTo>
                  <a:pt x="358958" y="579712"/>
                </a:lnTo>
                <a:lnTo>
                  <a:pt x="383962" y="562577"/>
                </a:lnTo>
                <a:lnTo>
                  <a:pt x="427592" y="507315"/>
                </a:lnTo>
                <a:lnTo>
                  <a:pt x="460775" y="450427"/>
                </a:lnTo>
                <a:lnTo>
                  <a:pt x="467768" y="425913"/>
                </a:lnTo>
                <a:lnTo>
                  <a:pt x="477846" y="373693"/>
                </a:lnTo>
                <a:lnTo>
                  <a:pt x="482696" y="320008"/>
                </a:lnTo>
                <a:lnTo>
                  <a:pt x="483654" y="257411"/>
                </a:lnTo>
                <a:lnTo>
                  <a:pt x="478255" y="194050"/>
                </a:lnTo>
                <a:lnTo>
                  <a:pt x="464753" y="142020"/>
                </a:lnTo>
                <a:lnTo>
                  <a:pt x="434086" y="87258"/>
                </a:lnTo>
                <a:lnTo>
                  <a:pt x="405379" y="46056"/>
                </a:lnTo>
                <a:lnTo>
                  <a:pt x="377180" y="22831"/>
                </a:lnTo>
                <a:lnTo>
                  <a:pt x="325775" y="0"/>
                </a:lnTo>
                <a:lnTo>
                  <a:pt x="275406" y="960"/>
                </a:lnTo>
                <a:lnTo>
                  <a:pt x="235464" y="4530"/>
                </a:lnTo>
                <a:lnTo>
                  <a:pt x="202052" y="19366"/>
                </a:lnTo>
                <a:lnTo>
                  <a:pt x="144206" y="66033"/>
                </a:lnTo>
                <a:lnTo>
                  <a:pt x="120810" y="86981"/>
                </a:lnTo>
                <a:lnTo>
                  <a:pt x="104864" y="10799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2926922" y="3463875"/>
            <a:ext cx="309490" cy="514064"/>
          </a:xfrm>
          <a:custGeom>
            <a:avLst/>
            <a:gdLst/>
            <a:ahLst/>
            <a:cxnLst/>
            <a:rect l="0" t="0" r="0" b="0"/>
            <a:pathLst>
              <a:path w="309490" h="514064">
                <a:moveTo>
                  <a:pt x="263212" y="0"/>
                </a:moveTo>
                <a:lnTo>
                  <a:pt x="206998" y="16789"/>
                </a:lnTo>
                <a:lnTo>
                  <a:pt x="148426" y="20214"/>
                </a:lnTo>
                <a:lnTo>
                  <a:pt x="97039" y="15301"/>
                </a:lnTo>
                <a:lnTo>
                  <a:pt x="58258" y="11943"/>
                </a:lnTo>
                <a:lnTo>
                  <a:pt x="37201" y="17397"/>
                </a:lnTo>
                <a:lnTo>
                  <a:pt x="28310" y="22126"/>
                </a:lnTo>
                <a:lnTo>
                  <a:pt x="23553" y="28789"/>
                </a:lnTo>
                <a:lnTo>
                  <a:pt x="21551" y="36740"/>
                </a:lnTo>
                <a:lnTo>
                  <a:pt x="26744" y="80307"/>
                </a:lnTo>
                <a:lnTo>
                  <a:pt x="42401" y="136354"/>
                </a:lnTo>
                <a:lnTo>
                  <a:pt x="57359" y="196681"/>
                </a:lnTo>
                <a:lnTo>
                  <a:pt x="55519" y="219605"/>
                </a:lnTo>
                <a:lnTo>
                  <a:pt x="56900" y="224782"/>
                </a:lnTo>
                <a:lnTo>
                  <a:pt x="60160" y="225894"/>
                </a:lnTo>
                <a:lnTo>
                  <a:pt x="116870" y="206725"/>
                </a:lnTo>
                <a:lnTo>
                  <a:pt x="180048" y="200922"/>
                </a:lnTo>
                <a:lnTo>
                  <a:pt x="205193" y="202772"/>
                </a:lnTo>
                <a:lnTo>
                  <a:pt x="253593" y="229402"/>
                </a:lnTo>
                <a:lnTo>
                  <a:pt x="278950" y="255144"/>
                </a:lnTo>
                <a:lnTo>
                  <a:pt x="304164" y="305651"/>
                </a:lnTo>
                <a:lnTo>
                  <a:pt x="309489" y="326528"/>
                </a:lnTo>
                <a:lnTo>
                  <a:pt x="303376" y="368526"/>
                </a:lnTo>
                <a:lnTo>
                  <a:pt x="284098" y="431671"/>
                </a:lnTo>
                <a:lnTo>
                  <a:pt x="280646" y="442199"/>
                </a:lnTo>
                <a:lnTo>
                  <a:pt x="267451" y="460135"/>
                </a:lnTo>
                <a:lnTo>
                  <a:pt x="227506" y="496769"/>
                </a:lnTo>
                <a:lnTo>
                  <a:pt x="208738" y="506615"/>
                </a:lnTo>
                <a:lnTo>
                  <a:pt x="158519" y="514063"/>
                </a:lnTo>
                <a:lnTo>
                  <a:pt x="96606" y="512415"/>
                </a:lnTo>
                <a:lnTo>
                  <a:pt x="34385" y="497891"/>
                </a:lnTo>
                <a:lnTo>
                  <a:pt x="0" y="4843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2988898" y="410611"/>
            <a:ext cx="201237" cy="273742"/>
            <a:chOff x="2988898" y="410611"/>
            <a:chExt cx="201237" cy="273742"/>
          </a:xfrm>
        </p:grpSpPr>
        <p:sp>
          <p:nvSpPr>
            <p:cNvPr id="50" name="Freeform 49"/>
            <p:cNvSpPr/>
            <p:nvPr/>
          </p:nvSpPr>
          <p:spPr>
            <a:xfrm>
              <a:off x="3148020" y="410611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7409" y="48931"/>
                  </a:lnTo>
                  <a:lnTo>
                    <a:pt x="5315" y="96776"/>
                  </a:lnTo>
                  <a:lnTo>
                    <a:pt x="9499" y="159756"/>
                  </a:lnTo>
                  <a:lnTo>
                    <a:pt x="10325" y="217257"/>
                  </a:lnTo>
                  <a:lnTo>
                    <a:pt x="9299" y="254925"/>
                  </a:lnTo>
                  <a:lnTo>
                    <a:pt x="7369" y="26119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88898" y="421139"/>
              <a:ext cx="201237" cy="166382"/>
            </a:xfrm>
            <a:custGeom>
              <a:avLst/>
              <a:gdLst/>
              <a:ahLst/>
              <a:cxnLst/>
              <a:rect l="0" t="0" r="0" b="0"/>
              <a:pathLst>
                <a:path w="201237" h="166382">
                  <a:moveTo>
                    <a:pt x="201236" y="115814"/>
                  </a:moveTo>
                  <a:lnTo>
                    <a:pt x="147361" y="133772"/>
                  </a:lnTo>
                  <a:lnTo>
                    <a:pt x="85315" y="154454"/>
                  </a:lnTo>
                  <a:lnTo>
                    <a:pt x="40168" y="165344"/>
                  </a:lnTo>
                  <a:lnTo>
                    <a:pt x="27177" y="166381"/>
                  </a:lnTo>
                  <a:lnTo>
                    <a:pt x="17346" y="163564"/>
                  </a:lnTo>
                  <a:lnTo>
                    <a:pt x="9623" y="158176"/>
                  </a:lnTo>
                  <a:lnTo>
                    <a:pt x="3304" y="151074"/>
                  </a:lnTo>
                  <a:lnTo>
                    <a:pt x="261" y="142830"/>
                  </a:lnTo>
                  <a:lnTo>
                    <a:pt x="0" y="124312"/>
                  </a:lnTo>
                  <a:lnTo>
                    <a:pt x="15744" y="62993"/>
                  </a:lnTo>
                  <a:lnTo>
                    <a:pt x="327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408527" y="3569160"/>
            <a:ext cx="223404" cy="473784"/>
            <a:chOff x="2408527" y="3569160"/>
            <a:chExt cx="223404" cy="473784"/>
          </a:xfrm>
        </p:grpSpPr>
        <p:sp>
          <p:nvSpPr>
            <p:cNvPr id="53" name="Freeform 52"/>
            <p:cNvSpPr/>
            <p:nvPr/>
          </p:nvSpPr>
          <p:spPr>
            <a:xfrm>
              <a:off x="2613262" y="3569160"/>
              <a:ext cx="18669" cy="473784"/>
            </a:xfrm>
            <a:custGeom>
              <a:avLst/>
              <a:gdLst/>
              <a:ahLst/>
              <a:cxnLst/>
              <a:rect l="0" t="0" r="0" b="0"/>
              <a:pathLst>
                <a:path w="18669" h="473784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7444" y="154842"/>
                  </a:lnTo>
                  <a:lnTo>
                    <a:pt x="8070" y="205887"/>
                  </a:lnTo>
                  <a:lnTo>
                    <a:pt x="9425" y="261435"/>
                  </a:lnTo>
                  <a:lnTo>
                    <a:pt x="16651" y="319663"/>
                  </a:lnTo>
                  <a:lnTo>
                    <a:pt x="18207" y="369626"/>
                  </a:lnTo>
                  <a:lnTo>
                    <a:pt x="18668" y="418355"/>
                  </a:lnTo>
                  <a:lnTo>
                    <a:pt x="15685" y="453070"/>
                  </a:lnTo>
                  <a:lnTo>
                    <a:pt x="8333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08527" y="3590217"/>
              <a:ext cx="213069" cy="327821"/>
            </a:xfrm>
            <a:custGeom>
              <a:avLst/>
              <a:gdLst/>
              <a:ahLst/>
              <a:cxnLst/>
              <a:rect l="0" t="0" r="0" b="0"/>
              <a:pathLst>
                <a:path w="213069" h="327821">
                  <a:moveTo>
                    <a:pt x="213068" y="210570"/>
                  </a:moveTo>
                  <a:lnTo>
                    <a:pt x="169106" y="230814"/>
                  </a:lnTo>
                  <a:lnTo>
                    <a:pt x="107621" y="270468"/>
                  </a:lnTo>
                  <a:lnTo>
                    <a:pt x="53663" y="312366"/>
                  </a:lnTo>
                  <a:lnTo>
                    <a:pt x="23118" y="327820"/>
                  </a:lnTo>
                  <a:lnTo>
                    <a:pt x="15075" y="327341"/>
                  </a:lnTo>
                  <a:lnTo>
                    <a:pt x="8543" y="323513"/>
                  </a:lnTo>
                  <a:lnTo>
                    <a:pt x="3019" y="317451"/>
                  </a:lnTo>
                  <a:lnTo>
                    <a:pt x="0" y="295117"/>
                  </a:lnTo>
                  <a:lnTo>
                    <a:pt x="2005" y="238709"/>
                  </a:lnTo>
                  <a:lnTo>
                    <a:pt x="9637" y="182506"/>
                  </a:lnTo>
                  <a:lnTo>
                    <a:pt x="15477" y="126345"/>
                  </a:lnTo>
                  <a:lnTo>
                    <a:pt x="27549" y="64602"/>
                  </a:lnTo>
                  <a:lnTo>
                    <a:pt x="31180" y="36901"/>
                  </a:lnTo>
                  <a:lnTo>
                    <a:pt x="340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265111" y="484310"/>
            <a:ext cx="124859" cy="284271"/>
            <a:chOff x="2265111" y="484310"/>
            <a:chExt cx="124859" cy="284271"/>
          </a:xfrm>
        </p:grpSpPr>
        <p:sp>
          <p:nvSpPr>
            <p:cNvPr id="56" name="Freeform 55"/>
            <p:cNvSpPr/>
            <p:nvPr/>
          </p:nvSpPr>
          <p:spPr>
            <a:xfrm>
              <a:off x="2384755" y="515896"/>
              <a:ext cx="5215" cy="252685"/>
            </a:xfrm>
            <a:custGeom>
              <a:avLst/>
              <a:gdLst/>
              <a:ahLst/>
              <a:cxnLst/>
              <a:rect l="0" t="0" r="0" b="0"/>
              <a:pathLst>
                <a:path w="5215" h="252685">
                  <a:moveTo>
                    <a:pt x="5214" y="0"/>
                  </a:moveTo>
                  <a:lnTo>
                    <a:pt x="5214" y="58617"/>
                  </a:lnTo>
                  <a:lnTo>
                    <a:pt x="4044" y="112791"/>
                  </a:lnTo>
                  <a:lnTo>
                    <a:pt x="0" y="165432"/>
                  </a:lnTo>
                  <a:lnTo>
                    <a:pt x="4527" y="225596"/>
                  </a:lnTo>
                  <a:lnTo>
                    <a:pt x="521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65111" y="484310"/>
              <a:ext cx="124859" cy="172572"/>
            </a:xfrm>
            <a:custGeom>
              <a:avLst/>
              <a:gdLst/>
              <a:ahLst/>
              <a:cxnLst/>
              <a:rect l="0" t="0" r="0" b="0"/>
              <a:pathLst>
                <a:path w="124859" h="172572">
                  <a:moveTo>
                    <a:pt x="124858" y="147399"/>
                  </a:moveTo>
                  <a:lnTo>
                    <a:pt x="102501" y="147399"/>
                  </a:lnTo>
                  <a:lnTo>
                    <a:pt x="85285" y="153638"/>
                  </a:lnTo>
                  <a:lnTo>
                    <a:pt x="56200" y="167185"/>
                  </a:lnTo>
                  <a:lnTo>
                    <a:pt x="32342" y="172571"/>
                  </a:lnTo>
                  <a:lnTo>
                    <a:pt x="10040" y="171065"/>
                  </a:lnTo>
                  <a:lnTo>
                    <a:pt x="3859" y="166686"/>
                  </a:lnTo>
                  <a:lnTo>
                    <a:pt x="908" y="160257"/>
                  </a:lnTo>
                  <a:lnTo>
                    <a:pt x="0" y="107498"/>
                  </a:lnTo>
                  <a:lnTo>
                    <a:pt x="13211" y="52934"/>
                  </a:lnTo>
                  <a:lnTo>
                    <a:pt x="195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412968" y="3642860"/>
            <a:ext cx="844932" cy="547483"/>
            <a:chOff x="1412968" y="3642860"/>
            <a:chExt cx="844932" cy="547483"/>
          </a:xfrm>
        </p:grpSpPr>
        <p:sp>
          <p:nvSpPr>
            <p:cNvPr id="59" name="Freeform 58"/>
            <p:cNvSpPr/>
            <p:nvPr/>
          </p:nvSpPr>
          <p:spPr>
            <a:xfrm>
              <a:off x="2074114" y="3642860"/>
              <a:ext cx="20763" cy="442198"/>
            </a:xfrm>
            <a:custGeom>
              <a:avLst/>
              <a:gdLst/>
              <a:ahLst/>
              <a:cxnLst/>
              <a:rect l="0" t="0" r="0" b="0"/>
              <a:pathLst>
                <a:path w="20763" h="442198">
                  <a:moveTo>
                    <a:pt x="10528" y="0"/>
                  </a:moveTo>
                  <a:lnTo>
                    <a:pt x="4939" y="16767"/>
                  </a:lnTo>
                  <a:lnTo>
                    <a:pt x="5314" y="34358"/>
                  </a:lnTo>
                  <a:lnTo>
                    <a:pt x="9498" y="85425"/>
                  </a:lnTo>
                  <a:lnTo>
                    <a:pt x="10223" y="134755"/>
                  </a:lnTo>
                  <a:lnTo>
                    <a:pt x="17703" y="190525"/>
                  </a:lnTo>
                  <a:lnTo>
                    <a:pt x="20063" y="245575"/>
                  </a:lnTo>
                  <a:lnTo>
                    <a:pt x="20762" y="305169"/>
                  </a:lnTo>
                  <a:lnTo>
                    <a:pt x="19800" y="360392"/>
                  </a:lnTo>
                  <a:lnTo>
                    <a:pt x="9587" y="41897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44871" y="3642860"/>
              <a:ext cx="229244" cy="318071"/>
            </a:xfrm>
            <a:custGeom>
              <a:avLst/>
              <a:gdLst/>
              <a:ahLst/>
              <a:cxnLst/>
              <a:rect l="0" t="0" r="0" b="0"/>
              <a:pathLst>
                <a:path w="229244" h="318071">
                  <a:moveTo>
                    <a:pt x="229243" y="221098"/>
                  </a:moveTo>
                  <a:lnTo>
                    <a:pt x="165815" y="255845"/>
                  </a:lnTo>
                  <a:lnTo>
                    <a:pt x="107806" y="282331"/>
                  </a:lnTo>
                  <a:lnTo>
                    <a:pt x="49225" y="317423"/>
                  </a:lnTo>
                  <a:lnTo>
                    <a:pt x="39041" y="318070"/>
                  </a:lnTo>
                  <a:lnTo>
                    <a:pt x="18367" y="312550"/>
                  </a:lnTo>
                  <a:lnTo>
                    <a:pt x="11450" y="305462"/>
                  </a:lnTo>
                  <a:lnTo>
                    <a:pt x="3764" y="285110"/>
                  </a:lnTo>
                  <a:lnTo>
                    <a:pt x="0" y="233916"/>
                  </a:lnTo>
                  <a:lnTo>
                    <a:pt x="9308" y="178743"/>
                  </a:lnTo>
                  <a:lnTo>
                    <a:pt x="22412" y="122785"/>
                  </a:lnTo>
                  <a:lnTo>
                    <a:pt x="36266" y="67841"/>
                  </a:lnTo>
                  <a:lnTo>
                    <a:pt x="47148" y="25099"/>
                  </a:lnTo>
                  <a:lnTo>
                    <a:pt x="502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412968" y="3674445"/>
              <a:ext cx="299518" cy="460027"/>
            </a:xfrm>
            <a:custGeom>
              <a:avLst/>
              <a:gdLst/>
              <a:ahLst/>
              <a:cxnLst/>
              <a:rect l="0" t="0" r="0" b="0"/>
              <a:pathLst>
                <a:path w="299518" h="460027">
                  <a:moveTo>
                    <a:pt x="113664" y="0"/>
                  </a:moveTo>
                  <a:lnTo>
                    <a:pt x="54071" y="49499"/>
                  </a:lnTo>
                  <a:lnTo>
                    <a:pt x="2829" y="82214"/>
                  </a:lnTo>
                  <a:lnTo>
                    <a:pt x="0" y="82886"/>
                  </a:lnTo>
                  <a:lnTo>
                    <a:pt x="453" y="79823"/>
                  </a:lnTo>
                  <a:lnTo>
                    <a:pt x="3095" y="74273"/>
                  </a:lnTo>
                  <a:lnTo>
                    <a:pt x="32551" y="48553"/>
                  </a:lnTo>
                  <a:lnTo>
                    <a:pt x="82488" y="19551"/>
                  </a:lnTo>
                  <a:lnTo>
                    <a:pt x="113785" y="7613"/>
                  </a:lnTo>
                  <a:lnTo>
                    <a:pt x="134775" y="6503"/>
                  </a:lnTo>
                  <a:lnTo>
                    <a:pt x="176845" y="15323"/>
                  </a:lnTo>
                  <a:lnTo>
                    <a:pt x="185031" y="20744"/>
                  </a:lnTo>
                  <a:lnTo>
                    <a:pt x="197245" y="36126"/>
                  </a:lnTo>
                  <a:lnTo>
                    <a:pt x="200334" y="57780"/>
                  </a:lnTo>
                  <a:lnTo>
                    <a:pt x="196637" y="81832"/>
                  </a:lnTo>
                  <a:lnTo>
                    <a:pt x="181402" y="113934"/>
                  </a:lnTo>
                  <a:lnTo>
                    <a:pt x="148436" y="153709"/>
                  </a:lnTo>
                  <a:lnTo>
                    <a:pt x="128338" y="161902"/>
                  </a:lnTo>
                  <a:lnTo>
                    <a:pt x="111997" y="164374"/>
                  </a:lnTo>
                  <a:lnTo>
                    <a:pt x="112553" y="163395"/>
                  </a:lnTo>
                  <a:lnTo>
                    <a:pt x="144250" y="153419"/>
                  </a:lnTo>
                  <a:lnTo>
                    <a:pt x="182128" y="149182"/>
                  </a:lnTo>
                  <a:lnTo>
                    <a:pt x="202974" y="154431"/>
                  </a:lnTo>
                  <a:lnTo>
                    <a:pt x="235420" y="176864"/>
                  </a:lnTo>
                  <a:lnTo>
                    <a:pt x="263190" y="204995"/>
                  </a:lnTo>
                  <a:lnTo>
                    <a:pt x="294775" y="265987"/>
                  </a:lnTo>
                  <a:lnTo>
                    <a:pt x="299517" y="309398"/>
                  </a:lnTo>
                  <a:lnTo>
                    <a:pt x="291232" y="359813"/>
                  </a:lnTo>
                  <a:lnTo>
                    <a:pt x="283830" y="384525"/>
                  </a:lnTo>
                  <a:lnTo>
                    <a:pt x="256894" y="422573"/>
                  </a:lnTo>
                  <a:lnTo>
                    <a:pt x="238153" y="440494"/>
                  </a:lnTo>
                  <a:lnTo>
                    <a:pt x="218125" y="452359"/>
                  </a:lnTo>
                  <a:lnTo>
                    <a:pt x="175941" y="460026"/>
                  </a:lnTo>
                  <a:lnTo>
                    <a:pt x="126397" y="456709"/>
                  </a:lnTo>
                  <a:lnTo>
                    <a:pt x="65818" y="441797"/>
                  </a:lnTo>
                  <a:lnTo>
                    <a:pt x="39964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32041" y="4011357"/>
              <a:ext cx="25859" cy="178986"/>
            </a:xfrm>
            <a:custGeom>
              <a:avLst/>
              <a:gdLst/>
              <a:ahLst/>
              <a:cxnLst/>
              <a:rect l="0" t="0" r="0" b="0"/>
              <a:pathLst>
                <a:path w="25859" h="178986">
                  <a:moveTo>
                    <a:pt x="0" y="0"/>
                  </a:moveTo>
                  <a:lnTo>
                    <a:pt x="17958" y="62281"/>
                  </a:lnTo>
                  <a:lnTo>
                    <a:pt x="25858" y="101382"/>
                  </a:lnTo>
                  <a:lnTo>
                    <a:pt x="23971" y="124607"/>
                  </a:lnTo>
                  <a:lnTo>
                    <a:pt x="16113" y="143509"/>
                  </a:lnTo>
                  <a:lnTo>
                    <a:pt x="4774" y="16418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926952" y="4304626"/>
            <a:ext cx="1121636" cy="704250"/>
            <a:chOff x="2926952" y="4304626"/>
            <a:chExt cx="1121636" cy="704250"/>
          </a:xfrm>
        </p:grpSpPr>
        <p:sp>
          <p:nvSpPr>
            <p:cNvPr id="64" name="Freeform 63"/>
            <p:cNvSpPr/>
            <p:nvPr/>
          </p:nvSpPr>
          <p:spPr>
            <a:xfrm>
              <a:off x="3569820" y="4304626"/>
              <a:ext cx="478768" cy="568524"/>
            </a:xfrm>
            <a:custGeom>
              <a:avLst/>
              <a:gdLst/>
              <a:ahLst/>
              <a:cxnLst/>
              <a:rect l="0" t="0" r="0" b="0"/>
              <a:pathLst>
                <a:path w="478768" h="568524">
                  <a:moveTo>
                    <a:pt x="125682" y="96285"/>
                  </a:moveTo>
                  <a:lnTo>
                    <a:pt x="107702" y="120332"/>
                  </a:lnTo>
                  <a:lnTo>
                    <a:pt x="67119" y="161468"/>
                  </a:lnTo>
                  <a:lnTo>
                    <a:pt x="33068" y="222804"/>
                  </a:lnTo>
                  <a:lnTo>
                    <a:pt x="10613" y="283626"/>
                  </a:lnTo>
                  <a:lnTo>
                    <a:pt x="2680" y="319860"/>
                  </a:lnTo>
                  <a:lnTo>
                    <a:pt x="0" y="374025"/>
                  </a:lnTo>
                  <a:lnTo>
                    <a:pt x="10880" y="432338"/>
                  </a:lnTo>
                  <a:lnTo>
                    <a:pt x="27549" y="485726"/>
                  </a:lnTo>
                  <a:lnTo>
                    <a:pt x="34494" y="506846"/>
                  </a:lnTo>
                  <a:lnTo>
                    <a:pt x="47720" y="524812"/>
                  </a:lnTo>
                  <a:lnTo>
                    <a:pt x="66466" y="539426"/>
                  </a:lnTo>
                  <a:lnTo>
                    <a:pt x="124585" y="562249"/>
                  </a:lnTo>
                  <a:lnTo>
                    <a:pt x="175985" y="568523"/>
                  </a:lnTo>
                  <a:lnTo>
                    <a:pt x="228079" y="566643"/>
                  </a:lnTo>
                  <a:lnTo>
                    <a:pt x="261697" y="555405"/>
                  </a:lnTo>
                  <a:lnTo>
                    <a:pt x="315083" y="522730"/>
                  </a:lnTo>
                  <a:lnTo>
                    <a:pt x="377435" y="462282"/>
                  </a:lnTo>
                  <a:lnTo>
                    <a:pt x="427445" y="400002"/>
                  </a:lnTo>
                  <a:lnTo>
                    <a:pt x="451134" y="340424"/>
                  </a:lnTo>
                  <a:lnTo>
                    <a:pt x="468321" y="277654"/>
                  </a:lnTo>
                  <a:lnTo>
                    <a:pt x="475294" y="225525"/>
                  </a:lnTo>
                  <a:lnTo>
                    <a:pt x="478767" y="202858"/>
                  </a:lnTo>
                  <a:lnTo>
                    <a:pt x="468508" y="149098"/>
                  </a:lnTo>
                  <a:lnTo>
                    <a:pt x="448801" y="87975"/>
                  </a:lnTo>
                  <a:lnTo>
                    <a:pt x="423345" y="44081"/>
                  </a:lnTo>
                  <a:lnTo>
                    <a:pt x="406546" y="29020"/>
                  </a:lnTo>
                  <a:lnTo>
                    <a:pt x="372754" y="4230"/>
                  </a:lnTo>
                  <a:lnTo>
                    <a:pt x="348576" y="0"/>
                  </a:lnTo>
                  <a:lnTo>
                    <a:pt x="290983" y="6817"/>
                  </a:lnTo>
                  <a:lnTo>
                    <a:pt x="244122" y="20597"/>
                  </a:lnTo>
                  <a:lnTo>
                    <a:pt x="187118" y="58755"/>
                  </a:lnTo>
                  <a:lnTo>
                    <a:pt x="178325" y="64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26952" y="4359812"/>
              <a:ext cx="482859" cy="649064"/>
            </a:xfrm>
            <a:custGeom>
              <a:avLst/>
              <a:gdLst/>
              <a:ahLst/>
              <a:cxnLst/>
              <a:rect l="0" t="0" r="0" b="0"/>
              <a:pathLst>
                <a:path w="482859" h="649064">
                  <a:moveTo>
                    <a:pt x="94726" y="62157"/>
                  </a:moveTo>
                  <a:lnTo>
                    <a:pt x="68363" y="123267"/>
                  </a:lnTo>
                  <a:lnTo>
                    <a:pt x="40418" y="177699"/>
                  </a:lnTo>
                  <a:lnTo>
                    <a:pt x="12936" y="233696"/>
                  </a:lnTo>
                  <a:lnTo>
                    <a:pt x="3812" y="273640"/>
                  </a:lnTo>
                  <a:lnTo>
                    <a:pt x="729" y="329059"/>
                  </a:lnTo>
                  <a:lnTo>
                    <a:pt x="120" y="385066"/>
                  </a:lnTo>
                  <a:lnTo>
                    <a:pt x="0" y="441189"/>
                  </a:lnTo>
                  <a:lnTo>
                    <a:pt x="2323" y="469262"/>
                  </a:lnTo>
                  <a:lnTo>
                    <a:pt x="19759" y="522291"/>
                  </a:lnTo>
                  <a:lnTo>
                    <a:pt x="40404" y="566908"/>
                  </a:lnTo>
                  <a:lnTo>
                    <a:pt x="80849" y="615987"/>
                  </a:lnTo>
                  <a:lnTo>
                    <a:pt x="107382" y="631927"/>
                  </a:lnTo>
                  <a:lnTo>
                    <a:pt x="148959" y="646623"/>
                  </a:lnTo>
                  <a:lnTo>
                    <a:pt x="188654" y="649063"/>
                  </a:lnTo>
                  <a:lnTo>
                    <a:pt x="250757" y="636880"/>
                  </a:lnTo>
                  <a:lnTo>
                    <a:pt x="313019" y="605557"/>
                  </a:lnTo>
                  <a:lnTo>
                    <a:pt x="346163" y="574821"/>
                  </a:lnTo>
                  <a:lnTo>
                    <a:pt x="396470" y="513230"/>
                  </a:lnTo>
                  <a:lnTo>
                    <a:pt x="431629" y="458903"/>
                  </a:lnTo>
                  <a:lnTo>
                    <a:pt x="458327" y="400016"/>
                  </a:lnTo>
                  <a:lnTo>
                    <a:pt x="477079" y="340961"/>
                  </a:lnTo>
                  <a:lnTo>
                    <a:pt x="482858" y="285209"/>
                  </a:lnTo>
                  <a:lnTo>
                    <a:pt x="480880" y="222203"/>
                  </a:lnTo>
                  <a:lnTo>
                    <a:pt x="469571" y="164351"/>
                  </a:lnTo>
                  <a:lnTo>
                    <a:pt x="448836" y="109033"/>
                  </a:lnTo>
                  <a:lnTo>
                    <a:pt x="429143" y="66217"/>
                  </a:lnTo>
                  <a:lnTo>
                    <a:pt x="403069" y="34883"/>
                  </a:lnTo>
                  <a:lnTo>
                    <a:pt x="376770" y="18850"/>
                  </a:lnTo>
                  <a:lnTo>
                    <a:pt x="335272" y="4123"/>
                  </a:lnTo>
                  <a:lnTo>
                    <a:pt x="283228" y="0"/>
                  </a:lnTo>
                  <a:lnTo>
                    <a:pt x="255714" y="1776"/>
                  </a:lnTo>
                  <a:lnTo>
                    <a:pt x="216256" y="15930"/>
                  </a:lnTo>
                  <a:lnTo>
                    <a:pt x="158491" y="62628"/>
                  </a:lnTo>
                  <a:lnTo>
                    <a:pt x="126312" y="93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561929" y="4256216"/>
            <a:ext cx="1217595" cy="839577"/>
            <a:chOff x="1561929" y="4256216"/>
            <a:chExt cx="1217595" cy="839577"/>
          </a:xfrm>
        </p:grpSpPr>
        <p:sp>
          <p:nvSpPr>
            <p:cNvPr id="67" name="Freeform 66"/>
            <p:cNvSpPr/>
            <p:nvPr/>
          </p:nvSpPr>
          <p:spPr>
            <a:xfrm>
              <a:off x="2550201" y="4292463"/>
              <a:ext cx="229323" cy="571703"/>
            </a:xfrm>
            <a:custGeom>
              <a:avLst/>
              <a:gdLst/>
              <a:ahLst/>
              <a:cxnLst/>
              <a:rect l="0" t="0" r="0" b="0"/>
              <a:pathLst>
                <a:path w="229323" h="571703">
                  <a:moveTo>
                    <a:pt x="208265" y="87392"/>
                  </a:moveTo>
                  <a:lnTo>
                    <a:pt x="193611" y="43429"/>
                  </a:lnTo>
                  <a:lnTo>
                    <a:pt x="180695" y="26519"/>
                  </a:lnTo>
                  <a:lnTo>
                    <a:pt x="163256" y="12374"/>
                  </a:lnTo>
                  <a:lnTo>
                    <a:pt x="143808" y="2188"/>
                  </a:lnTo>
                  <a:lnTo>
                    <a:pt x="123465" y="0"/>
                  </a:lnTo>
                  <a:lnTo>
                    <a:pt x="103896" y="4097"/>
                  </a:lnTo>
                  <a:lnTo>
                    <a:pt x="42263" y="45743"/>
                  </a:lnTo>
                  <a:lnTo>
                    <a:pt x="28032" y="60692"/>
                  </a:lnTo>
                  <a:lnTo>
                    <a:pt x="5474" y="109092"/>
                  </a:lnTo>
                  <a:lnTo>
                    <a:pt x="0" y="151403"/>
                  </a:lnTo>
                  <a:lnTo>
                    <a:pt x="6556" y="208527"/>
                  </a:lnTo>
                  <a:lnTo>
                    <a:pt x="22235" y="254819"/>
                  </a:lnTo>
                  <a:lnTo>
                    <a:pt x="28093" y="265690"/>
                  </a:lnTo>
                  <a:lnTo>
                    <a:pt x="43961" y="280890"/>
                  </a:lnTo>
                  <a:lnTo>
                    <a:pt x="53105" y="286580"/>
                  </a:lnTo>
                  <a:lnTo>
                    <a:pt x="75744" y="289784"/>
                  </a:lnTo>
                  <a:lnTo>
                    <a:pt x="100234" y="286138"/>
                  </a:lnTo>
                  <a:lnTo>
                    <a:pt x="132582" y="270932"/>
                  </a:lnTo>
                  <a:lnTo>
                    <a:pt x="157504" y="250438"/>
                  </a:lnTo>
                  <a:lnTo>
                    <a:pt x="178537" y="222659"/>
                  </a:lnTo>
                  <a:lnTo>
                    <a:pt x="204302" y="160950"/>
                  </a:lnTo>
                  <a:lnTo>
                    <a:pt x="222243" y="108430"/>
                  </a:lnTo>
                  <a:lnTo>
                    <a:pt x="224603" y="106097"/>
                  </a:lnTo>
                  <a:lnTo>
                    <a:pt x="226176" y="109220"/>
                  </a:lnTo>
                  <a:lnTo>
                    <a:pt x="228908" y="160456"/>
                  </a:lnTo>
                  <a:lnTo>
                    <a:pt x="229240" y="214302"/>
                  </a:lnTo>
                  <a:lnTo>
                    <a:pt x="229306" y="269998"/>
                  </a:lnTo>
                  <a:lnTo>
                    <a:pt x="229319" y="333295"/>
                  </a:lnTo>
                  <a:lnTo>
                    <a:pt x="229321" y="395191"/>
                  </a:lnTo>
                  <a:lnTo>
                    <a:pt x="229322" y="457807"/>
                  </a:lnTo>
                  <a:lnTo>
                    <a:pt x="222086" y="515236"/>
                  </a:lnTo>
                  <a:lnTo>
                    <a:pt x="218793" y="571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15284" y="4256216"/>
              <a:ext cx="246518" cy="578595"/>
            </a:xfrm>
            <a:custGeom>
              <a:avLst/>
              <a:gdLst/>
              <a:ahLst/>
              <a:cxnLst/>
              <a:rect l="0" t="0" r="0" b="0"/>
              <a:pathLst>
                <a:path w="246518" h="578595">
                  <a:moveTo>
                    <a:pt x="216757" y="144695"/>
                  </a:moveTo>
                  <a:lnTo>
                    <a:pt x="167259" y="203259"/>
                  </a:lnTo>
                  <a:lnTo>
                    <a:pt x="134543" y="261029"/>
                  </a:lnTo>
                  <a:lnTo>
                    <a:pt x="100747" y="321553"/>
                  </a:lnTo>
                  <a:lnTo>
                    <a:pt x="66992" y="383278"/>
                  </a:lnTo>
                  <a:lnTo>
                    <a:pt x="45404" y="444612"/>
                  </a:lnTo>
                  <a:lnTo>
                    <a:pt x="30444" y="505072"/>
                  </a:lnTo>
                  <a:lnTo>
                    <a:pt x="31006" y="530641"/>
                  </a:lnTo>
                  <a:lnTo>
                    <a:pt x="39055" y="553703"/>
                  </a:lnTo>
                  <a:lnTo>
                    <a:pt x="53550" y="569412"/>
                  </a:lnTo>
                  <a:lnTo>
                    <a:pt x="62329" y="575239"/>
                  </a:lnTo>
                  <a:lnTo>
                    <a:pt x="81442" y="578594"/>
                  </a:lnTo>
                  <a:lnTo>
                    <a:pt x="101635" y="575015"/>
                  </a:lnTo>
                  <a:lnTo>
                    <a:pt x="131564" y="559847"/>
                  </a:lnTo>
                  <a:lnTo>
                    <a:pt x="193243" y="513048"/>
                  </a:lnTo>
                  <a:lnTo>
                    <a:pt x="223291" y="479499"/>
                  </a:lnTo>
                  <a:lnTo>
                    <a:pt x="239100" y="449397"/>
                  </a:lnTo>
                  <a:lnTo>
                    <a:pt x="246517" y="399379"/>
                  </a:lnTo>
                  <a:lnTo>
                    <a:pt x="244862" y="347558"/>
                  </a:lnTo>
                  <a:lnTo>
                    <a:pt x="238607" y="326104"/>
                  </a:lnTo>
                  <a:lnTo>
                    <a:pt x="215527" y="293266"/>
                  </a:lnTo>
                  <a:lnTo>
                    <a:pt x="173095" y="257154"/>
                  </a:lnTo>
                  <a:lnTo>
                    <a:pt x="111336" y="216069"/>
                  </a:lnTo>
                  <a:lnTo>
                    <a:pt x="49459" y="189561"/>
                  </a:lnTo>
                  <a:lnTo>
                    <a:pt x="25118" y="170337"/>
                  </a:lnTo>
                  <a:lnTo>
                    <a:pt x="10311" y="152583"/>
                  </a:lnTo>
                  <a:lnTo>
                    <a:pt x="2171" y="129874"/>
                  </a:lnTo>
                  <a:lnTo>
                    <a:pt x="0" y="117267"/>
                  </a:lnTo>
                  <a:lnTo>
                    <a:pt x="3827" y="97020"/>
                  </a:lnTo>
                  <a:lnTo>
                    <a:pt x="19136" y="72468"/>
                  </a:lnTo>
                  <a:lnTo>
                    <a:pt x="65990" y="21949"/>
                  </a:lnTo>
                  <a:lnTo>
                    <a:pt x="92537" y="6421"/>
                  </a:lnTo>
                  <a:lnTo>
                    <a:pt x="128218" y="0"/>
                  </a:lnTo>
                  <a:lnTo>
                    <a:pt x="162837" y="3687"/>
                  </a:lnTo>
                  <a:lnTo>
                    <a:pt x="181484" y="12225"/>
                  </a:lnTo>
                  <a:lnTo>
                    <a:pt x="189732" y="17777"/>
                  </a:lnTo>
                  <a:lnTo>
                    <a:pt x="202017" y="33305"/>
                  </a:lnTo>
                  <a:lnTo>
                    <a:pt x="226916" y="89322"/>
                  </a:lnTo>
                  <a:lnTo>
                    <a:pt x="237814" y="113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561929" y="4379855"/>
              <a:ext cx="241728" cy="642873"/>
            </a:xfrm>
            <a:custGeom>
              <a:avLst/>
              <a:gdLst/>
              <a:ahLst/>
              <a:cxnLst/>
              <a:rect l="0" t="0" r="0" b="0"/>
              <a:pathLst>
                <a:path w="241728" h="642873">
                  <a:moveTo>
                    <a:pt x="143687" y="0"/>
                  </a:moveTo>
                  <a:lnTo>
                    <a:pt x="128046" y="17980"/>
                  </a:lnTo>
                  <a:lnTo>
                    <a:pt x="96844" y="74353"/>
                  </a:lnTo>
                  <a:lnTo>
                    <a:pt x="72866" y="119062"/>
                  </a:lnTo>
                  <a:lnTo>
                    <a:pt x="50929" y="172607"/>
                  </a:lnTo>
                  <a:lnTo>
                    <a:pt x="32471" y="234309"/>
                  </a:lnTo>
                  <a:lnTo>
                    <a:pt x="17560" y="285839"/>
                  </a:lnTo>
                  <a:lnTo>
                    <a:pt x="8939" y="346320"/>
                  </a:lnTo>
                  <a:lnTo>
                    <a:pt x="0" y="398952"/>
                  </a:lnTo>
                  <a:lnTo>
                    <a:pt x="141" y="453195"/>
                  </a:lnTo>
                  <a:lnTo>
                    <a:pt x="5498" y="508970"/>
                  </a:lnTo>
                  <a:lnTo>
                    <a:pt x="8896" y="569944"/>
                  </a:lnTo>
                  <a:lnTo>
                    <a:pt x="17879" y="591000"/>
                  </a:lnTo>
                  <a:lnTo>
                    <a:pt x="56305" y="638235"/>
                  </a:lnTo>
                  <a:lnTo>
                    <a:pt x="65545" y="641909"/>
                  </a:lnTo>
                  <a:lnTo>
                    <a:pt x="88290" y="642872"/>
                  </a:lnTo>
                  <a:lnTo>
                    <a:pt x="121814" y="636837"/>
                  </a:lnTo>
                  <a:lnTo>
                    <a:pt x="176664" y="608440"/>
                  </a:lnTo>
                  <a:lnTo>
                    <a:pt x="201681" y="585820"/>
                  </a:lnTo>
                  <a:lnTo>
                    <a:pt x="222690" y="546736"/>
                  </a:lnTo>
                  <a:lnTo>
                    <a:pt x="241727" y="494741"/>
                  </a:lnTo>
                  <a:lnTo>
                    <a:pt x="241236" y="452046"/>
                  </a:lnTo>
                  <a:lnTo>
                    <a:pt x="228093" y="413529"/>
                  </a:lnTo>
                  <a:lnTo>
                    <a:pt x="209380" y="385479"/>
                  </a:lnTo>
                  <a:lnTo>
                    <a:pt x="186532" y="376045"/>
                  </a:lnTo>
                  <a:lnTo>
                    <a:pt x="158050" y="373021"/>
                  </a:lnTo>
                  <a:lnTo>
                    <a:pt x="116877" y="379066"/>
                  </a:lnTo>
                  <a:lnTo>
                    <a:pt x="83101" y="395155"/>
                  </a:lnTo>
                  <a:lnTo>
                    <a:pt x="65677" y="408031"/>
                  </a:lnTo>
                  <a:lnTo>
                    <a:pt x="56374" y="421553"/>
                  </a:lnTo>
                  <a:lnTo>
                    <a:pt x="4893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63668" y="4779938"/>
              <a:ext cx="56383" cy="315855"/>
            </a:xfrm>
            <a:custGeom>
              <a:avLst/>
              <a:gdLst/>
              <a:ahLst/>
              <a:cxnLst/>
              <a:rect l="0" t="0" r="0" b="0"/>
              <a:pathLst>
                <a:path w="56383" h="315855">
                  <a:moveTo>
                    <a:pt x="10529" y="0"/>
                  </a:moveTo>
                  <a:lnTo>
                    <a:pt x="29657" y="61110"/>
                  </a:lnTo>
                  <a:lnTo>
                    <a:pt x="50528" y="111117"/>
                  </a:lnTo>
                  <a:lnTo>
                    <a:pt x="56382" y="141802"/>
                  </a:lnTo>
                  <a:lnTo>
                    <a:pt x="50608" y="196509"/>
                  </a:lnTo>
                  <a:lnTo>
                    <a:pt x="27591" y="259454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1326590" y="5001036"/>
            <a:ext cx="2905866" cy="389555"/>
          </a:xfrm>
          <a:custGeom>
            <a:avLst/>
            <a:gdLst/>
            <a:ahLst/>
            <a:cxnLst/>
            <a:rect l="0" t="0" r="0" b="0"/>
            <a:pathLst>
              <a:path w="2905866" h="389555">
                <a:moveTo>
                  <a:pt x="2905865" y="0"/>
                </a:moveTo>
                <a:lnTo>
                  <a:pt x="2850821" y="16788"/>
                </a:lnTo>
                <a:lnTo>
                  <a:pt x="2799413" y="20214"/>
                </a:lnTo>
                <a:lnTo>
                  <a:pt x="2744198" y="20890"/>
                </a:lnTo>
                <a:lnTo>
                  <a:pt x="2696657" y="15419"/>
                </a:lnTo>
                <a:lnTo>
                  <a:pt x="2645526" y="11977"/>
                </a:lnTo>
                <a:lnTo>
                  <a:pt x="2587742" y="10958"/>
                </a:lnTo>
                <a:lnTo>
                  <a:pt x="2543769" y="10719"/>
                </a:lnTo>
                <a:lnTo>
                  <a:pt x="2496929" y="10613"/>
                </a:lnTo>
                <a:lnTo>
                  <a:pt x="2448815" y="10566"/>
                </a:lnTo>
                <a:lnTo>
                  <a:pt x="2400136" y="13665"/>
                </a:lnTo>
                <a:lnTo>
                  <a:pt x="2354713" y="17771"/>
                </a:lnTo>
                <a:lnTo>
                  <a:pt x="2302834" y="20083"/>
                </a:lnTo>
                <a:lnTo>
                  <a:pt x="2243382" y="23984"/>
                </a:lnTo>
                <a:lnTo>
                  <a:pt x="2186578" y="30084"/>
                </a:lnTo>
                <a:lnTo>
                  <a:pt x="2130298" y="32459"/>
                </a:lnTo>
                <a:lnTo>
                  <a:pt x="2071001" y="39860"/>
                </a:lnTo>
                <a:lnTo>
                  <a:pt x="2008899" y="47258"/>
                </a:lnTo>
                <a:lnTo>
                  <a:pt x="1960164" y="56636"/>
                </a:lnTo>
                <a:lnTo>
                  <a:pt x="1898531" y="63050"/>
                </a:lnTo>
                <a:lnTo>
                  <a:pt x="1849604" y="70024"/>
                </a:lnTo>
                <a:lnTo>
                  <a:pt x="1787438" y="76093"/>
                </a:lnTo>
                <a:lnTo>
                  <a:pt x="1736489" y="84937"/>
                </a:lnTo>
                <a:lnTo>
                  <a:pt x="1684349" y="94967"/>
                </a:lnTo>
                <a:lnTo>
                  <a:pt x="1631855" y="105347"/>
                </a:lnTo>
                <a:lnTo>
                  <a:pt x="1579256" y="115832"/>
                </a:lnTo>
                <a:lnTo>
                  <a:pt x="1526627" y="126347"/>
                </a:lnTo>
                <a:lnTo>
                  <a:pt x="1473988" y="136872"/>
                </a:lnTo>
                <a:lnTo>
                  <a:pt x="1418227" y="147399"/>
                </a:lnTo>
                <a:lnTo>
                  <a:pt x="1360371" y="157928"/>
                </a:lnTo>
                <a:lnTo>
                  <a:pt x="1306184" y="168456"/>
                </a:lnTo>
                <a:lnTo>
                  <a:pt x="1253084" y="182104"/>
                </a:lnTo>
                <a:lnTo>
                  <a:pt x="1197186" y="197846"/>
                </a:lnTo>
                <a:lnTo>
                  <a:pt x="1136170" y="209919"/>
                </a:lnTo>
                <a:lnTo>
                  <a:pt x="1076758" y="220906"/>
                </a:lnTo>
                <a:lnTo>
                  <a:pt x="1018990" y="231570"/>
                </a:lnTo>
                <a:lnTo>
                  <a:pt x="957420" y="242139"/>
                </a:lnTo>
                <a:lnTo>
                  <a:pt x="894723" y="252679"/>
                </a:lnTo>
                <a:lnTo>
                  <a:pt x="831692" y="263211"/>
                </a:lnTo>
                <a:lnTo>
                  <a:pt x="788441" y="270231"/>
                </a:lnTo>
                <a:lnTo>
                  <a:pt x="741923" y="277250"/>
                </a:lnTo>
                <a:lnTo>
                  <a:pt x="697071" y="281150"/>
                </a:lnTo>
                <a:lnTo>
                  <a:pt x="653741" y="284053"/>
                </a:lnTo>
                <a:lnTo>
                  <a:pt x="611086" y="289243"/>
                </a:lnTo>
                <a:lnTo>
                  <a:pt x="547610" y="298741"/>
                </a:lnTo>
                <a:lnTo>
                  <a:pt x="502305" y="305519"/>
                </a:lnTo>
                <a:lnTo>
                  <a:pt x="454874" y="312431"/>
                </a:lnTo>
                <a:lnTo>
                  <a:pt x="406497" y="319402"/>
                </a:lnTo>
                <a:lnTo>
                  <a:pt x="360820" y="326400"/>
                </a:lnTo>
                <a:lnTo>
                  <a:pt x="315952" y="333410"/>
                </a:lnTo>
                <a:lnTo>
                  <a:pt x="268715" y="340425"/>
                </a:lnTo>
                <a:lnTo>
                  <a:pt x="220425" y="347442"/>
                </a:lnTo>
                <a:lnTo>
                  <a:pt x="172836" y="354460"/>
                </a:lnTo>
                <a:lnTo>
                  <a:pt x="128289" y="361479"/>
                </a:lnTo>
                <a:lnTo>
                  <a:pt x="69337" y="372007"/>
                </a:lnTo>
                <a:lnTo>
                  <a:pt x="11557" y="386435"/>
                </a:lnTo>
                <a:lnTo>
                  <a:pt x="0" y="3895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3303887" y="5194590"/>
            <a:ext cx="760114" cy="736866"/>
            <a:chOff x="3303887" y="5194590"/>
            <a:chExt cx="760114" cy="736866"/>
          </a:xfrm>
        </p:grpSpPr>
        <p:sp>
          <p:nvSpPr>
            <p:cNvPr id="73" name="Freeform 72"/>
            <p:cNvSpPr/>
            <p:nvPr/>
          </p:nvSpPr>
          <p:spPr>
            <a:xfrm>
              <a:off x="3771465" y="5194590"/>
              <a:ext cx="292536" cy="736866"/>
            </a:xfrm>
            <a:custGeom>
              <a:avLst/>
              <a:gdLst/>
              <a:ahLst/>
              <a:cxnLst/>
              <a:rect l="0" t="0" r="0" b="0"/>
              <a:pathLst>
                <a:path w="292536" h="736866">
                  <a:moveTo>
                    <a:pt x="229364" y="164415"/>
                  </a:moveTo>
                  <a:lnTo>
                    <a:pt x="201852" y="218290"/>
                  </a:lnTo>
                  <a:lnTo>
                    <a:pt x="171875" y="280337"/>
                  </a:lnTo>
                  <a:lnTo>
                    <a:pt x="143530" y="332885"/>
                  </a:lnTo>
                  <a:lnTo>
                    <a:pt x="119559" y="383393"/>
                  </a:lnTo>
                  <a:lnTo>
                    <a:pt x="90931" y="446788"/>
                  </a:lnTo>
                  <a:lnTo>
                    <a:pt x="63359" y="509410"/>
                  </a:lnTo>
                  <a:lnTo>
                    <a:pt x="54225" y="545836"/>
                  </a:lnTo>
                  <a:lnTo>
                    <a:pt x="51139" y="600066"/>
                  </a:lnTo>
                  <a:lnTo>
                    <a:pt x="51699" y="654668"/>
                  </a:lnTo>
                  <a:lnTo>
                    <a:pt x="59999" y="688311"/>
                  </a:lnTo>
                  <a:lnTo>
                    <a:pt x="70642" y="705704"/>
                  </a:lnTo>
                  <a:lnTo>
                    <a:pt x="86291" y="718113"/>
                  </a:lnTo>
                  <a:lnTo>
                    <a:pt x="124933" y="735611"/>
                  </a:lnTo>
                  <a:lnTo>
                    <a:pt x="145516" y="736865"/>
                  </a:lnTo>
                  <a:lnTo>
                    <a:pt x="165191" y="732352"/>
                  </a:lnTo>
                  <a:lnTo>
                    <a:pt x="196887" y="710391"/>
                  </a:lnTo>
                  <a:lnTo>
                    <a:pt x="225678" y="677934"/>
                  </a:lnTo>
                  <a:lnTo>
                    <a:pt x="241270" y="648022"/>
                  </a:lnTo>
                  <a:lnTo>
                    <a:pt x="249216" y="584538"/>
                  </a:lnTo>
                  <a:lnTo>
                    <a:pt x="246944" y="546259"/>
                  </a:lnTo>
                  <a:lnTo>
                    <a:pt x="235743" y="512691"/>
                  </a:lnTo>
                  <a:lnTo>
                    <a:pt x="211486" y="459323"/>
                  </a:lnTo>
                  <a:lnTo>
                    <a:pt x="165639" y="396051"/>
                  </a:lnTo>
                  <a:lnTo>
                    <a:pt x="113593" y="334042"/>
                  </a:lnTo>
                  <a:lnTo>
                    <a:pt x="54027" y="273392"/>
                  </a:lnTo>
                  <a:lnTo>
                    <a:pt x="27010" y="236764"/>
                  </a:lnTo>
                  <a:lnTo>
                    <a:pt x="5376" y="185294"/>
                  </a:lnTo>
                  <a:lnTo>
                    <a:pt x="0" y="148245"/>
                  </a:lnTo>
                  <a:lnTo>
                    <a:pt x="3997" y="113220"/>
                  </a:lnTo>
                  <a:lnTo>
                    <a:pt x="12607" y="94479"/>
                  </a:lnTo>
                  <a:lnTo>
                    <a:pt x="53880" y="40598"/>
                  </a:lnTo>
                  <a:lnTo>
                    <a:pt x="93185" y="10496"/>
                  </a:lnTo>
                  <a:lnTo>
                    <a:pt x="116977" y="2420"/>
                  </a:lnTo>
                  <a:lnTo>
                    <a:pt x="144319" y="0"/>
                  </a:lnTo>
                  <a:lnTo>
                    <a:pt x="189087" y="6385"/>
                  </a:lnTo>
                  <a:lnTo>
                    <a:pt x="218730" y="22575"/>
                  </a:lnTo>
                  <a:lnTo>
                    <a:pt x="249707" y="52126"/>
                  </a:lnTo>
                  <a:lnTo>
                    <a:pt x="268147" y="81231"/>
                  </a:lnTo>
                  <a:lnTo>
                    <a:pt x="292535" y="1433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03887" y="5282234"/>
              <a:ext cx="360031" cy="587823"/>
            </a:xfrm>
            <a:custGeom>
              <a:avLst/>
              <a:gdLst/>
              <a:ahLst/>
              <a:cxnLst/>
              <a:rect l="0" t="0" r="0" b="0"/>
              <a:pathLst>
                <a:path w="360031" h="587823">
                  <a:moveTo>
                    <a:pt x="54703" y="24128"/>
                  </a:moveTo>
                  <a:lnTo>
                    <a:pt x="39062" y="42109"/>
                  </a:lnTo>
                  <a:lnTo>
                    <a:pt x="15096" y="97312"/>
                  </a:lnTo>
                  <a:lnTo>
                    <a:pt x="3565" y="113587"/>
                  </a:lnTo>
                  <a:lnTo>
                    <a:pt x="724" y="115353"/>
                  </a:lnTo>
                  <a:lnTo>
                    <a:pt x="0" y="113021"/>
                  </a:lnTo>
                  <a:lnTo>
                    <a:pt x="11364" y="67376"/>
                  </a:lnTo>
                  <a:lnTo>
                    <a:pt x="34791" y="27472"/>
                  </a:lnTo>
                  <a:lnTo>
                    <a:pt x="49363" y="12746"/>
                  </a:lnTo>
                  <a:lnTo>
                    <a:pt x="67538" y="2302"/>
                  </a:lnTo>
                  <a:lnTo>
                    <a:pt x="90433" y="0"/>
                  </a:lnTo>
                  <a:lnTo>
                    <a:pt x="103089" y="1024"/>
                  </a:lnTo>
                  <a:lnTo>
                    <a:pt x="123392" y="11520"/>
                  </a:lnTo>
                  <a:lnTo>
                    <a:pt x="161668" y="49590"/>
                  </a:lnTo>
                  <a:lnTo>
                    <a:pt x="179991" y="91289"/>
                  </a:lnTo>
                  <a:lnTo>
                    <a:pt x="194875" y="144239"/>
                  </a:lnTo>
                  <a:lnTo>
                    <a:pt x="207910" y="193693"/>
                  </a:lnTo>
                  <a:lnTo>
                    <a:pt x="210062" y="240616"/>
                  </a:lnTo>
                  <a:lnTo>
                    <a:pt x="204981" y="291564"/>
                  </a:lnTo>
                  <a:lnTo>
                    <a:pt x="201785" y="343704"/>
                  </a:lnTo>
                  <a:lnTo>
                    <a:pt x="193949" y="396198"/>
                  </a:lnTo>
                  <a:lnTo>
                    <a:pt x="184219" y="447627"/>
                  </a:lnTo>
                  <a:lnTo>
                    <a:pt x="167331" y="504399"/>
                  </a:lnTo>
                  <a:lnTo>
                    <a:pt x="135002" y="559380"/>
                  </a:lnTo>
                  <a:lnTo>
                    <a:pt x="121197" y="576313"/>
                  </a:lnTo>
                  <a:lnTo>
                    <a:pt x="101024" y="585399"/>
                  </a:lnTo>
                  <a:lnTo>
                    <a:pt x="89093" y="587822"/>
                  </a:lnTo>
                  <a:lnTo>
                    <a:pt x="66478" y="584274"/>
                  </a:lnTo>
                  <a:lnTo>
                    <a:pt x="55534" y="580053"/>
                  </a:lnTo>
                  <a:lnTo>
                    <a:pt x="47068" y="572560"/>
                  </a:lnTo>
                  <a:lnTo>
                    <a:pt x="25076" y="530030"/>
                  </a:lnTo>
                  <a:lnTo>
                    <a:pt x="9466" y="476309"/>
                  </a:lnTo>
                  <a:lnTo>
                    <a:pt x="11592" y="446586"/>
                  </a:lnTo>
                  <a:lnTo>
                    <a:pt x="20335" y="420118"/>
                  </a:lnTo>
                  <a:lnTo>
                    <a:pt x="32019" y="400555"/>
                  </a:lnTo>
                  <a:lnTo>
                    <a:pt x="48131" y="387181"/>
                  </a:lnTo>
                  <a:lnTo>
                    <a:pt x="57341" y="381977"/>
                  </a:lnTo>
                  <a:lnTo>
                    <a:pt x="76932" y="379314"/>
                  </a:lnTo>
                  <a:lnTo>
                    <a:pt x="97338" y="383200"/>
                  </a:lnTo>
                  <a:lnTo>
                    <a:pt x="127388" y="398542"/>
                  </a:lnTo>
                  <a:lnTo>
                    <a:pt x="151628" y="419075"/>
                  </a:lnTo>
                  <a:lnTo>
                    <a:pt x="203371" y="477327"/>
                  </a:lnTo>
                  <a:lnTo>
                    <a:pt x="258149" y="538897"/>
                  </a:lnTo>
                  <a:lnTo>
                    <a:pt x="287339" y="562048"/>
                  </a:lnTo>
                  <a:lnTo>
                    <a:pt x="307835" y="572429"/>
                  </a:lnTo>
                  <a:lnTo>
                    <a:pt x="328643" y="574704"/>
                  </a:lnTo>
                  <a:lnTo>
                    <a:pt x="360030" y="5716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2358383" y="2695295"/>
            <a:ext cx="21058" cy="94757"/>
          </a:xfrm>
          <a:custGeom>
            <a:avLst/>
            <a:gdLst/>
            <a:ahLst/>
            <a:cxnLst/>
            <a:rect l="0" t="0" r="0" b="0"/>
            <a:pathLst>
              <a:path w="21058" h="94757">
                <a:moveTo>
                  <a:pt x="0" y="0"/>
                </a:moveTo>
                <a:lnTo>
                  <a:pt x="0" y="22357"/>
                </a:lnTo>
                <a:lnTo>
                  <a:pt x="16666" y="70751"/>
                </a:lnTo>
                <a:lnTo>
                  <a:pt x="21057" y="947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1926715" y="2695295"/>
            <a:ext cx="10529" cy="115814"/>
          </a:xfrm>
          <a:custGeom>
            <a:avLst/>
            <a:gdLst/>
            <a:ahLst/>
            <a:cxnLst/>
            <a:rect l="0" t="0" r="0" b="0"/>
            <a:pathLst>
              <a:path w="10529" h="115814">
                <a:moveTo>
                  <a:pt x="0" y="0"/>
                </a:moveTo>
                <a:lnTo>
                  <a:pt x="3119" y="48931"/>
                </a:lnTo>
                <a:lnTo>
                  <a:pt x="8333" y="87418"/>
                </a:lnTo>
                <a:lnTo>
                  <a:pt x="10528" y="1158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1475453" y="5271135"/>
            <a:ext cx="1580342" cy="909094"/>
            <a:chOff x="1475453" y="5271135"/>
            <a:chExt cx="1580342" cy="909094"/>
          </a:xfrm>
        </p:grpSpPr>
        <p:sp>
          <p:nvSpPr>
            <p:cNvPr id="78" name="Freeform 77"/>
            <p:cNvSpPr/>
            <p:nvPr/>
          </p:nvSpPr>
          <p:spPr>
            <a:xfrm>
              <a:off x="2758466" y="5271135"/>
              <a:ext cx="297329" cy="719581"/>
            </a:xfrm>
            <a:custGeom>
              <a:avLst/>
              <a:gdLst/>
              <a:ahLst/>
              <a:cxnLst/>
              <a:rect l="0" t="0" r="0" b="0"/>
              <a:pathLst>
                <a:path w="297329" h="719581">
                  <a:moveTo>
                    <a:pt x="0" y="56284"/>
                  </a:moveTo>
                  <a:lnTo>
                    <a:pt x="37478" y="47951"/>
                  </a:lnTo>
                  <a:lnTo>
                    <a:pt x="94146" y="37639"/>
                  </a:lnTo>
                  <a:lnTo>
                    <a:pt x="152908" y="26634"/>
                  </a:lnTo>
                  <a:lnTo>
                    <a:pt x="213521" y="16676"/>
                  </a:lnTo>
                  <a:lnTo>
                    <a:pt x="264835" y="3443"/>
                  </a:lnTo>
                  <a:lnTo>
                    <a:pt x="278332" y="0"/>
                  </a:lnTo>
                  <a:lnTo>
                    <a:pt x="287330" y="2384"/>
                  </a:lnTo>
                  <a:lnTo>
                    <a:pt x="293329" y="8652"/>
                  </a:lnTo>
                  <a:lnTo>
                    <a:pt x="297328" y="17511"/>
                  </a:lnTo>
                  <a:lnTo>
                    <a:pt x="295532" y="39832"/>
                  </a:lnTo>
                  <a:lnTo>
                    <a:pt x="275316" y="92289"/>
                  </a:lnTo>
                  <a:lnTo>
                    <a:pt x="245021" y="150237"/>
                  </a:lnTo>
                  <a:lnTo>
                    <a:pt x="224985" y="210813"/>
                  </a:lnTo>
                  <a:lnTo>
                    <a:pt x="207110" y="266407"/>
                  </a:lnTo>
                  <a:lnTo>
                    <a:pt x="193032" y="317285"/>
                  </a:lnTo>
                  <a:lnTo>
                    <a:pt x="175867" y="372396"/>
                  </a:lnTo>
                  <a:lnTo>
                    <a:pt x="155882" y="428342"/>
                  </a:lnTo>
                  <a:lnTo>
                    <a:pt x="141839" y="484453"/>
                  </a:lnTo>
                  <a:lnTo>
                    <a:pt x="134732" y="540597"/>
                  </a:lnTo>
                  <a:lnTo>
                    <a:pt x="122410" y="596748"/>
                  </a:lnTo>
                  <a:lnTo>
                    <a:pt x="108711" y="646834"/>
                  </a:lnTo>
                  <a:lnTo>
                    <a:pt x="97860" y="698148"/>
                  </a:lnTo>
                  <a:lnTo>
                    <a:pt x="94756" y="7195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60468" y="5453761"/>
              <a:ext cx="8444" cy="610654"/>
            </a:xfrm>
            <a:custGeom>
              <a:avLst/>
              <a:gdLst/>
              <a:ahLst/>
              <a:cxnLst/>
              <a:rect l="0" t="0" r="0" b="0"/>
              <a:pathLst>
                <a:path w="8444" h="610654">
                  <a:moveTo>
                    <a:pt x="8443" y="0"/>
                  </a:moveTo>
                  <a:lnTo>
                    <a:pt x="2378" y="32452"/>
                  </a:lnTo>
                  <a:lnTo>
                    <a:pt x="7414" y="89932"/>
                  </a:lnTo>
                  <a:lnTo>
                    <a:pt x="1004" y="139427"/>
                  </a:lnTo>
                  <a:lnTo>
                    <a:pt x="0" y="193390"/>
                  </a:lnTo>
                  <a:lnTo>
                    <a:pt x="5422" y="255003"/>
                  </a:lnTo>
                  <a:lnTo>
                    <a:pt x="7101" y="300898"/>
                  </a:lnTo>
                  <a:lnTo>
                    <a:pt x="8046" y="356007"/>
                  </a:lnTo>
                  <a:lnTo>
                    <a:pt x="8326" y="418739"/>
                  </a:lnTo>
                  <a:lnTo>
                    <a:pt x="8409" y="472422"/>
                  </a:lnTo>
                  <a:lnTo>
                    <a:pt x="8437" y="533652"/>
                  </a:lnTo>
                  <a:lnTo>
                    <a:pt x="8442" y="588381"/>
                  </a:lnTo>
                  <a:lnTo>
                    <a:pt x="8443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35063" y="5390590"/>
              <a:ext cx="223321" cy="465155"/>
            </a:xfrm>
            <a:custGeom>
              <a:avLst/>
              <a:gdLst/>
              <a:ahLst/>
              <a:cxnLst/>
              <a:rect l="0" t="0" r="0" b="0"/>
              <a:pathLst>
                <a:path w="223321" h="465155">
                  <a:moveTo>
                    <a:pt x="223320" y="336912"/>
                  </a:moveTo>
                  <a:lnTo>
                    <a:pt x="206552" y="342501"/>
                  </a:lnTo>
                  <a:lnTo>
                    <a:pt x="192081" y="354604"/>
                  </a:lnTo>
                  <a:lnTo>
                    <a:pt x="158138" y="385380"/>
                  </a:lnTo>
                  <a:lnTo>
                    <a:pt x="102391" y="419036"/>
                  </a:lnTo>
                  <a:lnTo>
                    <a:pt x="40743" y="456124"/>
                  </a:lnTo>
                  <a:lnTo>
                    <a:pt x="21682" y="465154"/>
                  </a:lnTo>
                  <a:lnTo>
                    <a:pt x="14025" y="464521"/>
                  </a:lnTo>
                  <a:lnTo>
                    <a:pt x="7751" y="460589"/>
                  </a:lnTo>
                  <a:lnTo>
                    <a:pt x="2398" y="454459"/>
                  </a:lnTo>
                  <a:lnTo>
                    <a:pt x="0" y="445692"/>
                  </a:lnTo>
                  <a:lnTo>
                    <a:pt x="4556" y="398001"/>
                  </a:lnTo>
                  <a:lnTo>
                    <a:pt x="11131" y="337931"/>
                  </a:lnTo>
                  <a:lnTo>
                    <a:pt x="20836" y="283041"/>
                  </a:lnTo>
                  <a:lnTo>
                    <a:pt x="30614" y="230483"/>
                  </a:lnTo>
                  <a:lnTo>
                    <a:pt x="44398" y="172737"/>
                  </a:lnTo>
                  <a:lnTo>
                    <a:pt x="52797" y="121599"/>
                  </a:lnTo>
                  <a:lnTo>
                    <a:pt x="61691" y="72503"/>
                  </a:lnTo>
                  <a:lnTo>
                    <a:pt x="67781" y="21384"/>
                  </a:lnTo>
                  <a:lnTo>
                    <a:pt x="759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475453" y="5590632"/>
              <a:ext cx="18096" cy="589597"/>
            </a:xfrm>
            <a:custGeom>
              <a:avLst/>
              <a:gdLst/>
              <a:ahLst/>
              <a:cxnLst/>
              <a:rect l="0" t="0" r="0" b="0"/>
              <a:pathLst>
                <a:path w="18096" h="589597">
                  <a:moveTo>
                    <a:pt x="9065" y="0"/>
                  </a:moveTo>
                  <a:lnTo>
                    <a:pt x="0" y="58616"/>
                  </a:lnTo>
                  <a:lnTo>
                    <a:pt x="4559" y="110175"/>
                  </a:lnTo>
                  <a:lnTo>
                    <a:pt x="8175" y="173668"/>
                  </a:lnTo>
                  <a:lnTo>
                    <a:pt x="12009" y="231270"/>
                  </a:lnTo>
                  <a:lnTo>
                    <a:pt x="18095" y="287708"/>
                  </a:lnTo>
                  <a:lnTo>
                    <a:pt x="12062" y="343917"/>
                  </a:lnTo>
                  <a:lnTo>
                    <a:pt x="12776" y="400080"/>
                  </a:lnTo>
                  <a:lnTo>
                    <a:pt x="15394" y="426988"/>
                  </a:lnTo>
                  <a:lnTo>
                    <a:pt x="10662" y="482217"/>
                  </a:lnTo>
                  <a:lnTo>
                    <a:pt x="9538" y="536333"/>
                  </a:lnTo>
                  <a:lnTo>
                    <a:pt x="9065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708211" y="5590632"/>
              <a:ext cx="384827" cy="562784"/>
            </a:xfrm>
            <a:custGeom>
              <a:avLst/>
              <a:gdLst/>
              <a:ahLst/>
              <a:cxnLst/>
              <a:rect l="0" t="0" r="0" b="0"/>
              <a:pathLst>
                <a:path w="384827" h="562784">
                  <a:moveTo>
                    <a:pt x="155333" y="0"/>
                  </a:moveTo>
                  <a:lnTo>
                    <a:pt x="138565" y="5589"/>
                  </a:lnTo>
                  <a:lnTo>
                    <a:pt x="124094" y="20811"/>
                  </a:lnTo>
                  <a:lnTo>
                    <a:pt x="81462" y="74837"/>
                  </a:lnTo>
                  <a:lnTo>
                    <a:pt x="50707" y="127260"/>
                  </a:lnTo>
                  <a:lnTo>
                    <a:pt x="23445" y="190587"/>
                  </a:lnTo>
                  <a:lnTo>
                    <a:pt x="11880" y="237534"/>
                  </a:lnTo>
                  <a:lnTo>
                    <a:pt x="2214" y="288489"/>
                  </a:lnTo>
                  <a:lnTo>
                    <a:pt x="0" y="339461"/>
                  </a:lnTo>
                  <a:lnTo>
                    <a:pt x="9139" y="399200"/>
                  </a:lnTo>
                  <a:lnTo>
                    <a:pt x="25640" y="461751"/>
                  </a:lnTo>
                  <a:lnTo>
                    <a:pt x="37227" y="493224"/>
                  </a:lnTo>
                  <a:lnTo>
                    <a:pt x="68217" y="532769"/>
                  </a:lnTo>
                  <a:lnTo>
                    <a:pt x="94426" y="548712"/>
                  </a:lnTo>
                  <a:lnTo>
                    <a:pt x="156555" y="559905"/>
                  </a:lnTo>
                  <a:lnTo>
                    <a:pt x="170186" y="562783"/>
                  </a:lnTo>
                  <a:lnTo>
                    <a:pt x="194689" y="559741"/>
                  </a:lnTo>
                  <a:lnTo>
                    <a:pt x="225095" y="544875"/>
                  </a:lnTo>
                  <a:lnTo>
                    <a:pt x="263609" y="510874"/>
                  </a:lnTo>
                  <a:lnTo>
                    <a:pt x="306196" y="451115"/>
                  </a:lnTo>
                  <a:lnTo>
                    <a:pt x="341330" y="390960"/>
                  </a:lnTo>
                  <a:lnTo>
                    <a:pt x="361005" y="339313"/>
                  </a:lnTo>
                  <a:lnTo>
                    <a:pt x="376157" y="284050"/>
                  </a:lnTo>
                  <a:lnTo>
                    <a:pt x="384826" y="228074"/>
                  </a:lnTo>
                  <a:lnTo>
                    <a:pt x="384198" y="171957"/>
                  </a:lnTo>
                  <a:lnTo>
                    <a:pt x="363971" y="118931"/>
                  </a:lnTo>
                  <a:lnTo>
                    <a:pt x="329383" y="64751"/>
                  </a:lnTo>
                  <a:lnTo>
                    <a:pt x="276779" y="19164"/>
                  </a:lnTo>
                  <a:lnTo>
                    <a:pt x="239410" y="6198"/>
                  </a:lnTo>
                  <a:lnTo>
                    <a:pt x="208298" y="2755"/>
                  </a:lnTo>
                  <a:lnTo>
                    <a:pt x="163487" y="11995"/>
                  </a:lnTo>
                  <a:lnTo>
                    <a:pt x="113219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90010" y="5980186"/>
              <a:ext cx="60546" cy="200043"/>
            </a:xfrm>
            <a:custGeom>
              <a:avLst/>
              <a:gdLst/>
              <a:ahLst/>
              <a:cxnLst/>
              <a:rect l="0" t="0" r="0" b="0"/>
              <a:pathLst>
                <a:path w="60546" h="200043">
                  <a:moveTo>
                    <a:pt x="0" y="0"/>
                  </a:moveTo>
                  <a:lnTo>
                    <a:pt x="9575" y="24047"/>
                  </a:lnTo>
                  <a:lnTo>
                    <a:pt x="49878" y="85122"/>
                  </a:lnTo>
                  <a:lnTo>
                    <a:pt x="57263" y="106852"/>
                  </a:lnTo>
                  <a:lnTo>
                    <a:pt x="60545" y="132108"/>
                  </a:lnTo>
                  <a:lnTo>
                    <a:pt x="55765" y="155811"/>
                  </a:lnTo>
                  <a:lnTo>
                    <a:pt x="31585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1497241" y="2895336"/>
            <a:ext cx="8335" cy="168457"/>
          </a:xfrm>
          <a:custGeom>
            <a:avLst/>
            <a:gdLst/>
            <a:ahLst/>
            <a:cxnLst/>
            <a:rect l="0" t="0" r="0" b="0"/>
            <a:pathLst>
              <a:path w="8335" h="168457">
                <a:moveTo>
                  <a:pt x="8334" y="0"/>
                </a:moveTo>
                <a:lnTo>
                  <a:pt x="0" y="37478"/>
                </a:lnTo>
                <a:lnTo>
                  <a:pt x="1575" y="75446"/>
                </a:lnTo>
                <a:lnTo>
                  <a:pt x="6999" y="130197"/>
                </a:lnTo>
                <a:lnTo>
                  <a:pt x="8334" y="1684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1044153" y="5054691"/>
            <a:ext cx="3565809" cy="1315051"/>
          </a:xfrm>
          <a:custGeom>
            <a:avLst/>
            <a:gdLst/>
            <a:ahLst/>
            <a:cxnLst/>
            <a:rect l="0" t="0" r="0" b="0"/>
            <a:pathLst>
              <a:path w="3565809" h="1315051">
                <a:moveTo>
                  <a:pt x="608821" y="388542"/>
                </a:moveTo>
                <a:lnTo>
                  <a:pt x="566129" y="391661"/>
                </a:lnTo>
                <a:lnTo>
                  <a:pt x="513300" y="397607"/>
                </a:lnTo>
                <a:lnTo>
                  <a:pt x="463665" y="404226"/>
                </a:lnTo>
                <a:lnTo>
                  <a:pt x="404066" y="416943"/>
                </a:lnTo>
                <a:lnTo>
                  <a:pt x="340785" y="428619"/>
                </a:lnTo>
                <a:lnTo>
                  <a:pt x="280069" y="450174"/>
                </a:lnTo>
                <a:lnTo>
                  <a:pt x="231407" y="471036"/>
                </a:lnTo>
                <a:lnTo>
                  <a:pt x="179594" y="506093"/>
                </a:lnTo>
                <a:lnTo>
                  <a:pt x="121510" y="551638"/>
                </a:lnTo>
                <a:lnTo>
                  <a:pt x="66665" y="613570"/>
                </a:lnTo>
                <a:lnTo>
                  <a:pt x="29992" y="674253"/>
                </a:lnTo>
                <a:lnTo>
                  <a:pt x="18161" y="702698"/>
                </a:lnTo>
                <a:lnTo>
                  <a:pt x="7446" y="765499"/>
                </a:lnTo>
                <a:lnTo>
                  <a:pt x="0" y="823311"/>
                </a:lnTo>
                <a:lnTo>
                  <a:pt x="6935" y="879791"/>
                </a:lnTo>
                <a:lnTo>
                  <a:pt x="19570" y="936008"/>
                </a:lnTo>
                <a:lnTo>
                  <a:pt x="33331" y="992172"/>
                </a:lnTo>
                <a:lnTo>
                  <a:pt x="62955" y="1047157"/>
                </a:lnTo>
                <a:lnTo>
                  <a:pt x="105283" y="1103864"/>
                </a:lnTo>
                <a:lnTo>
                  <a:pt x="159456" y="1153922"/>
                </a:lnTo>
                <a:lnTo>
                  <a:pt x="212911" y="1184566"/>
                </a:lnTo>
                <a:lnTo>
                  <a:pt x="269700" y="1211980"/>
                </a:lnTo>
                <a:lnTo>
                  <a:pt x="332910" y="1229873"/>
                </a:lnTo>
                <a:lnTo>
                  <a:pt x="390803" y="1244672"/>
                </a:lnTo>
                <a:lnTo>
                  <a:pt x="438808" y="1260922"/>
                </a:lnTo>
                <a:lnTo>
                  <a:pt x="490076" y="1274966"/>
                </a:lnTo>
                <a:lnTo>
                  <a:pt x="542312" y="1286535"/>
                </a:lnTo>
                <a:lnTo>
                  <a:pt x="594833" y="1297372"/>
                </a:lnTo>
                <a:lnTo>
                  <a:pt x="647440" y="1307992"/>
                </a:lnTo>
                <a:lnTo>
                  <a:pt x="700072" y="1312959"/>
                </a:lnTo>
                <a:lnTo>
                  <a:pt x="752711" y="1314430"/>
                </a:lnTo>
                <a:lnTo>
                  <a:pt x="805353" y="1314866"/>
                </a:lnTo>
                <a:lnTo>
                  <a:pt x="863584" y="1314995"/>
                </a:lnTo>
                <a:lnTo>
                  <a:pt x="925292" y="1315034"/>
                </a:lnTo>
                <a:lnTo>
                  <a:pt x="982440" y="1315045"/>
                </a:lnTo>
                <a:lnTo>
                  <a:pt x="1042007" y="1315048"/>
                </a:lnTo>
                <a:lnTo>
                  <a:pt x="1098521" y="1315049"/>
                </a:lnTo>
                <a:lnTo>
                  <a:pt x="1146721" y="1315050"/>
                </a:lnTo>
                <a:lnTo>
                  <a:pt x="1201817" y="1315050"/>
                </a:lnTo>
                <a:lnTo>
                  <a:pt x="1261609" y="1307814"/>
                </a:lnTo>
                <a:lnTo>
                  <a:pt x="1313847" y="1304327"/>
                </a:lnTo>
                <a:lnTo>
                  <a:pt x="1374076" y="1296381"/>
                </a:lnTo>
                <a:lnTo>
                  <a:pt x="1429058" y="1294700"/>
                </a:lnTo>
                <a:lnTo>
                  <a:pt x="1485514" y="1294202"/>
                </a:lnTo>
                <a:lnTo>
                  <a:pt x="1527227" y="1294086"/>
                </a:lnTo>
                <a:lnTo>
                  <a:pt x="1573062" y="1294034"/>
                </a:lnTo>
                <a:lnTo>
                  <a:pt x="1617609" y="1294011"/>
                </a:lnTo>
                <a:lnTo>
                  <a:pt x="1660805" y="1294001"/>
                </a:lnTo>
                <a:lnTo>
                  <a:pt x="1722245" y="1293995"/>
                </a:lnTo>
                <a:lnTo>
                  <a:pt x="1773465" y="1293993"/>
                </a:lnTo>
                <a:lnTo>
                  <a:pt x="1829716" y="1293993"/>
                </a:lnTo>
                <a:lnTo>
                  <a:pt x="1891830" y="1290873"/>
                </a:lnTo>
                <a:lnTo>
                  <a:pt x="1947455" y="1282540"/>
                </a:lnTo>
                <a:lnTo>
                  <a:pt x="2010729" y="1275782"/>
                </a:lnTo>
                <a:lnTo>
                  <a:pt x="2068443" y="1267909"/>
                </a:lnTo>
                <a:lnTo>
                  <a:pt x="2122043" y="1263494"/>
                </a:lnTo>
                <a:lnTo>
                  <a:pt x="2177691" y="1259502"/>
                </a:lnTo>
                <a:lnTo>
                  <a:pt x="2233743" y="1253384"/>
                </a:lnTo>
                <a:lnTo>
                  <a:pt x="2289876" y="1252176"/>
                </a:lnTo>
                <a:lnTo>
                  <a:pt x="2346024" y="1251937"/>
                </a:lnTo>
                <a:lnTo>
                  <a:pt x="2408977" y="1243481"/>
                </a:lnTo>
                <a:lnTo>
                  <a:pt x="2470719" y="1227131"/>
                </a:lnTo>
                <a:lnTo>
                  <a:pt x="2533124" y="1218074"/>
                </a:lnTo>
                <a:lnTo>
                  <a:pt x="2589031" y="1203623"/>
                </a:lnTo>
                <a:lnTo>
                  <a:pt x="2649844" y="1194224"/>
                </a:lnTo>
                <a:lnTo>
                  <a:pt x="2703793" y="1177982"/>
                </a:lnTo>
                <a:lnTo>
                  <a:pt x="2762834" y="1164102"/>
                </a:lnTo>
                <a:lnTo>
                  <a:pt x="2820380" y="1150095"/>
                </a:lnTo>
                <a:lnTo>
                  <a:pt x="2872228" y="1139572"/>
                </a:lnTo>
                <a:lnTo>
                  <a:pt x="2932325" y="1125536"/>
                </a:lnTo>
                <a:lnTo>
                  <a:pt x="2987286" y="1111889"/>
                </a:lnTo>
                <a:lnTo>
                  <a:pt x="3047080" y="1091905"/>
                </a:lnTo>
                <a:lnTo>
                  <a:pt x="3099922" y="1069457"/>
                </a:lnTo>
                <a:lnTo>
                  <a:pt x="3151607" y="1049425"/>
                </a:lnTo>
                <a:lnTo>
                  <a:pt x="3211860" y="1023285"/>
                </a:lnTo>
                <a:lnTo>
                  <a:pt x="3274593" y="996937"/>
                </a:lnTo>
                <a:lnTo>
                  <a:pt x="3328521" y="962633"/>
                </a:lnTo>
                <a:lnTo>
                  <a:pt x="3387167" y="919901"/>
                </a:lnTo>
                <a:lnTo>
                  <a:pt x="3445822" y="867422"/>
                </a:lnTo>
                <a:lnTo>
                  <a:pt x="3474480" y="829666"/>
                </a:lnTo>
                <a:lnTo>
                  <a:pt x="3507435" y="773540"/>
                </a:lnTo>
                <a:lnTo>
                  <a:pt x="3528231" y="710354"/>
                </a:lnTo>
                <a:lnTo>
                  <a:pt x="3548730" y="661120"/>
                </a:lnTo>
                <a:lnTo>
                  <a:pt x="3558326" y="603735"/>
                </a:lnTo>
                <a:lnTo>
                  <a:pt x="3565550" y="552322"/>
                </a:lnTo>
                <a:lnTo>
                  <a:pt x="3565808" y="497106"/>
                </a:lnTo>
                <a:lnTo>
                  <a:pt x="3555806" y="444258"/>
                </a:lnTo>
                <a:lnTo>
                  <a:pt x="3539122" y="387777"/>
                </a:lnTo>
                <a:lnTo>
                  <a:pt x="3521688" y="326888"/>
                </a:lnTo>
                <a:lnTo>
                  <a:pt x="3495822" y="272928"/>
                </a:lnTo>
                <a:lnTo>
                  <a:pt x="3480630" y="244322"/>
                </a:lnTo>
                <a:lnTo>
                  <a:pt x="3433823" y="186607"/>
                </a:lnTo>
                <a:lnTo>
                  <a:pt x="3376420" y="125413"/>
                </a:lnTo>
                <a:lnTo>
                  <a:pt x="3344647" y="102997"/>
                </a:lnTo>
                <a:lnTo>
                  <a:pt x="3292582" y="84350"/>
                </a:lnTo>
                <a:lnTo>
                  <a:pt x="3237237" y="69402"/>
                </a:lnTo>
                <a:lnTo>
                  <a:pt x="3181244" y="55184"/>
                </a:lnTo>
                <a:lnTo>
                  <a:pt x="3128243" y="41110"/>
                </a:lnTo>
                <a:lnTo>
                  <a:pt x="3078043" y="27065"/>
                </a:lnTo>
                <a:lnTo>
                  <a:pt x="3023067" y="14196"/>
                </a:lnTo>
                <a:lnTo>
                  <a:pt x="2967147" y="10440"/>
                </a:lnTo>
                <a:lnTo>
                  <a:pt x="2905452" y="4109"/>
                </a:lnTo>
                <a:lnTo>
                  <a:pt x="2844175" y="0"/>
                </a:lnTo>
                <a:lnTo>
                  <a:pt x="2795311" y="457"/>
                </a:lnTo>
                <a:lnTo>
                  <a:pt x="2733165" y="7380"/>
                </a:lnTo>
                <a:lnTo>
                  <a:pt x="2676089" y="14683"/>
                </a:lnTo>
                <a:lnTo>
                  <a:pt x="2616548" y="20155"/>
                </a:lnTo>
                <a:lnTo>
                  <a:pt x="2562327" y="28169"/>
                </a:lnTo>
                <a:lnTo>
                  <a:pt x="2513058" y="32980"/>
                </a:lnTo>
                <a:lnTo>
                  <a:pt x="2461415" y="38695"/>
                </a:lnTo>
                <a:lnTo>
                  <a:pt x="2402742" y="46215"/>
                </a:lnTo>
                <a:lnTo>
                  <a:pt x="2351520" y="50026"/>
                </a:lnTo>
                <a:lnTo>
                  <a:pt x="2293037" y="59718"/>
                </a:lnTo>
                <a:lnTo>
                  <a:pt x="2237516" y="69494"/>
                </a:lnTo>
                <a:lnTo>
                  <a:pt x="2175443" y="79800"/>
                </a:lnTo>
                <a:lnTo>
                  <a:pt x="2129439" y="86767"/>
                </a:lnTo>
                <a:lnTo>
                  <a:pt x="2084817" y="93762"/>
                </a:lnTo>
                <a:lnTo>
                  <a:pt x="2041588" y="99601"/>
                </a:lnTo>
                <a:lnTo>
                  <a:pt x="1981299" y="104058"/>
                </a:lnTo>
                <a:lnTo>
                  <a:pt x="1918349" y="115452"/>
                </a:lnTo>
                <a:lnTo>
                  <a:pt x="1859776" y="122403"/>
                </a:lnTo>
                <a:lnTo>
                  <a:pt x="1807326" y="127582"/>
                </a:lnTo>
                <a:lnTo>
                  <a:pt x="1760200" y="136525"/>
                </a:lnTo>
                <a:lnTo>
                  <a:pt x="1698161" y="150028"/>
                </a:lnTo>
                <a:lnTo>
                  <a:pt x="1641259" y="167461"/>
                </a:lnTo>
                <a:lnTo>
                  <a:pt x="1606100" y="174858"/>
                </a:lnTo>
                <a:lnTo>
                  <a:pt x="1546858" y="185967"/>
                </a:lnTo>
                <a:lnTo>
                  <a:pt x="1493346" y="202667"/>
                </a:lnTo>
                <a:lnTo>
                  <a:pt x="1444901" y="213105"/>
                </a:lnTo>
                <a:lnTo>
                  <a:pt x="1403111" y="220103"/>
                </a:lnTo>
                <a:lnTo>
                  <a:pt x="1346024" y="230620"/>
                </a:lnTo>
                <a:lnTo>
                  <a:pt x="1284058" y="248162"/>
                </a:lnTo>
                <a:lnTo>
                  <a:pt x="1224599" y="265709"/>
                </a:lnTo>
                <a:lnTo>
                  <a:pt x="1167506" y="286376"/>
                </a:lnTo>
                <a:lnTo>
                  <a:pt x="1144904" y="296342"/>
                </a:lnTo>
                <a:lnTo>
                  <a:pt x="1095386" y="308978"/>
                </a:lnTo>
                <a:lnTo>
                  <a:pt x="1040786" y="331618"/>
                </a:lnTo>
                <a:lnTo>
                  <a:pt x="982296" y="349836"/>
                </a:lnTo>
                <a:lnTo>
                  <a:pt x="922212" y="364352"/>
                </a:lnTo>
                <a:lnTo>
                  <a:pt x="862567" y="375478"/>
                </a:lnTo>
                <a:lnTo>
                  <a:pt x="803413" y="392180"/>
                </a:lnTo>
                <a:lnTo>
                  <a:pt x="745896" y="402618"/>
                </a:lnTo>
                <a:lnTo>
                  <a:pt x="693759" y="413120"/>
                </a:lnTo>
                <a:lnTo>
                  <a:pt x="635391" y="427148"/>
                </a:lnTo>
                <a:lnTo>
                  <a:pt x="572372" y="444694"/>
                </a:lnTo>
                <a:lnTo>
                  <a:pt x="514443" y="455223"/>
                </a:lnTo>
                <a:lnTo>
                  <a:pt x="462184" y="465751"/>
                </a:lnTo>
                <a:lnTo>
                  <a:pt x="402604" y="487025"/>
                </a:lnTo>
                <a:lnTo>
                  <a:pt x="345775" y="503705"/>
                </a:lnTo>
                <a:lnTo>
                  <a:pt x="289489" y="518265"/>
                </a:lnTo>
                <a:lnTo>
                  <a:pt x="261380" y="5254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107981" y="825572"/>
            <a:ext cx="1554128" cy="627361"/>
            <a:chOff x="2107981" y="825572"/>
            <a:chExt cx="1554128" cy="627361"/>
          </a:xfrm>
        </p:grpSpPr>
        <p:sp>
          <p:nvSpPr>
            <p:cNvPr id="2" name="Freeform 1"/>
            <p:cNvSpPr/>
            <p:nvPr/>
          </p:nvSpPr>
          <p:spPr>
            <a:xfrm>
              <a:off x="2107981" y="825572"/>
              <a:ext cx="397802" cy="609230"/>
            </a:xfrm>
            <a:custGeom>
              <a:avLst/>
              <a:gdLst/>
              <a:ahLst/>
              <a:cxnLst/>
              <a:rect l="0" t="0" r="0" b="0"/>
              <a:pathLst>
                <a:path w="397802" h="609230">
                  <a:moveTo>
                    <a:pt x="39832" y="37764"/>
                  </a:moveTo>
                  <a:lnTo>
                    <a:pt x="16113" y="81727"/>
                  </a:lnTo>
                  <a:lnTo>
                    <a:pt x="8630" y="136829"/>
                  </a:lnTo>
                  <a:lnTo>
                    <a:pt x="3348" y="161342"/>
                  </a:lnTo>
                  <a:lnTo>
                    <a:pt x="1471" y="164603"/>
                  </a:lnTo>
                  <a:lnTo>
                    <a:pt x="220" y="162098"/>
                  </a:lnTo>
                  <a:lnTo>
                    <a:pt x="0" y="148006"/>
                  </a:lnTo>
                  <a:lnTo>
                    <a:pt x="15774" y="89918"/>
                  </a:lnTo>
                  <a:lnTo>
                    <a:pt x="38469" y="37700"/>
                  </a:lnTo>
                  <a:lnTo>
                    <a:pt x="58016" y="11749"/>
                  </a:lnTo>
                  <a:lnTo>
                    <a:pt x="77939" y="2805"/>
                  </a:lnTo>
                  <a:lnTo>
                    <a:pt x="101222" y="0"/>
                  </a:lnTo>
                  <a:lnTo>
                    <a:pt x="123269" y="2653"/>
                  </a:lnTo>
                  <a:lnTo>
                    <a:pt x="155411" y="16313"/>
                  </a:lnTo>
                  <a:lnTo>
                    <a:pt x="181572" y="40767"/>
                  </a:lnTo>
                  <a:lnTo>
                    <a:pt x="204142" y="70239"/>
                  </a:lnTo>
                  <a:lnTo>
                    <a:pt x="224323" y="126111"/>
                  </a:lnTo>
                  <a:lnTo>
                    <a:pt x="236455" y="179608"/>
                  </a:lnTo>
                  <a:lnTo>
                    <a:pt x="238861" y="231870"/>
                  </a:lnTo>
                  <a:lnTo>
                    <a:pt x="239573" y="291809"/>
                  </a:lnTo>
                  <a:lnTo>
                    <a:pt x="236665" y="344664"/>
                  </a:lnTo>
                  <a:lnTo>
                    <a:pt x="228394" y="391910"/>
                  </a:lnTo>
                  <a:lnTo>
                    <a:pt x="215415" y="447243"/>
                  </a:lnTo>
                  <a:lnTo>
                    <a:pt x="196752" y="500683"/>
                  </a:lnTo>
                  <a:lnTo>
                    <a:pt x="173284" y="547322"/>
                  </a:lnTo>
                  <a:lnTo>
                    <a:pt x="144104" y="580249"/>
                  </a:lnTo>
                  <a:lnTo>
                    <a:pt x="113231" y="601703"/>
                  </a:lnTo>
                  <a:lnTo>
                    <a:pt x="102803" y="606746"/>
                  </a:lnTo>
                  <a:lnTo>
                    <a:pt x="78738" y="609229"/>
                  </a:lnTo>
                  <a:lnTo>
                    <a:pt x="54784" y="605264"/>
                  </a:lnTo>
                  <a:lnTo>
                    <a:pt x="36339" y="595703"/>
                  </a:lnTo>
                  <a:lnTo>
                    <a:pt x="23461" y="580535"/>
                  </a:lnTo>
                  <a:lnTo>
                    <a:pt x="18390" y="571577"/>
                  </a:lnTo>
                  <a:lnTo>
                    <a:pt x="15874" y="552265"/>
                  </a:lnTo>
                  <a:lnTo>
                    <a:pt x="23791" y="505682"/>
                  </a:lnTo>
                  <a:lnTo>
                    <a:pt x="38849" y="470815"/>
                  </a:lnTo>
                  <a:lnTo>
                    <a:pt x="57723" y="455229"/>
                  </a:lnTo>
                  <a:lnTo>
                    <a:pt x="69307" y="449435"/>
                  </a:lnTo>
                  <a:lnTo>
                    <a:pt x="91536" y="446117"/>
                  </a:lnTo>
                  <a:lnTo>
                    <a:pt x="134403" y="453519"/>
                  </a:lnTo>
                  <a:lnTo>
                    <a:pt x="185071" y="473481"/>
                  </a:lnTo>
                  <a:lnTo>
                    <a:pt x="248500" y="499197"/>
                  </a:lnTo>
                  <a:lnTo>
                    <a:pt x="300546" y="523579"/>
                  </a:lnTo>
                  <a:lnTo>
                    <a:pt x="355887" y="530821"/>
                  </a:lnTo>
                  <a:lnTo>
                    <a:pt x="397801" y="532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18454" y="842279"/>
              <a:ext cx="419039" cy="592553"/>
            </a:xfrm>
            <a:custGeom>
              <a:avLst/>
              <a:gdLst/>
              <a:ahLst/>
              <a:cxnLst/>
              <a:rect l="0" t="0" r="0" b="0"/>
              <a:pathLst>
                <a:path w="419039" h="592553">
                  <a:moveTo>
                    <a:pt x="50540" y="0"/>
                  </a:moveTo>
                  <a:lnTo>
                    <a:pt x="23029" y="53875"/>
                  </a:lnTo>
                  <a:lnTo>
                    <a:pt x="4991" y="105448"/>
                  </a:lnTo>
                  <a:lnTo>
                    <a:pt x="2627" y="106563"/>
                  </a:lnTo>
                  <a:lnTo>
                    <a:pt x="0" y="92205"/>
                  </a:lnTo>
                  <a:lnTo>
                    <a:pt x="5071" y="72566"/>
                  </a:lnTo>
                  <a:lnTo>
                    <a:pt x="16294" y="53309"/>
                  </a:lnTo>
                  <a:lnTo>
                    <a:pt x="32980" y="36951"/>
                  </a:lnTo>
                  <a:lnTo>
                    <a:pt x="55214" y="28121"/>
                  </a:lnTo>
                  <a:lnTo>
                    <a:pt x="79524" y="25367"/>
                  </a:lnTo>
                  <a:lnTo>
                    <a:pt x="102026" y="28042"/>
                  </a:lnTo>
                  <a:lnTo>
                    <a:pt x="120606" y="36250"/>
                  </a:lnTo>
                  <a:lnTo>
                    <a:pt x="136663" y="48866"/>
                  </a:lnTo>
                  <a:lnTo>
                    <a:pt x="173160" y="101235"/>
                  </a:lnTo>
                  <a:lnTo>
                    <a:pt x="193002" y="153835"/>
                  </a:lnTo>
                  <a:lnTo>
                    <a:pt x="208186" y="205472"/>
                  </a:lnTo>
                  <a:lnTo>
                    <a:pt x="218913" y="254293"/>
                  </a:lnTo>
                  <a:lnTo>
                    <a:pt x="226380" y="305804"/>
                  </a:lnTo>
                  <a:lnTo>
                    <a:pt x="228593" y="358110"/>
                  </a:lnTo>
                  <a:lnTo>
                    <a:pt x="223752" y="417009"/>
                  </a:lnTo>
                  <a:lnTo>
                    <a:pt x="211530" y="472013"/>
                  </a:lnTo>
                  <a:lnTo>
                    <a:pt x="194732" y="531752"/>
                  </a:lnTo>
                  <a:lnTo>
                    <a:pt x="169230" y="572451"/>
                  </a:lnTo>
                  <a:lnTo>
                    <a:pt x="143030" y="590105"/>
                  </a:lnTo>
                  <a:lnTo>
                    <a:pt x="123232" y="592552"/>
                  </a:lnTo>
                  <a:lnTo>
                    <a:pt x="102735" y="588570"/>
                  </a:lnTo>
                  <a:lnTo>
                    <a:pt x="72635" y="573175"/>
                  </a:lnTo>
                  <a:lnTo>
                    <a:pt x="56071" y="560461"/>
                  </a:lnTo>
                  <a:lnTo>
                    <a:pt x="47149" y="540772"/>
                  </a:lnTo>
                  <a:lnTo>
                    <a:pt x="44354" y="516424"/>
                  </a:lnTo>
                  <a:lnTo>
                    <a:pt x="50527" y="477578"/>
                  </a:lnTo>
                  <a:lnTo>
                    <a:pt x="60673" y="454413"/>
                  </a:lnTo>
                  <a:lnTo>
                    <a:pt x="68994" y="446831"/>
                  </a:lnTo>
                  <a:lnTo>
                    <a:pt x="90717" y="438408"/>
                  </a:lnTo>
                  <a:lnTo>
                    <a:pt x="134844" y="439255"/>
                  </a:lnTo>
                  <a:lnTo>
                    <a:pt x="186516" y="451191"/>
                  </a:lnTo>
                  <a:lnTo>
                    <a:pt x="248847" y="475935"/>
                  </a:lnTo>
                  <a:lnTo>
                    <a:pt x="311329" y="494661"/>
                  </a:lnTo>
                  <a:lnTo>
                    <a:pt x="333733" y="499440"/>
                  </a:lnTo>
                  <a:lnTo>
                    <a:pt x="392900" y="495677"/>
                  </a:lnTo>
                  <a:lnTo>
                    <a:pt x="419038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30705" y="842279"/>
              <a:ext cx="331404" cy="610654"/>
            </a:xfrm>
            <a:custGeom>
              <a:avLst/>
              <a:gdLst/>
              <a:ahLst/>
              <a:cxnLst/>
              <a:rect l="0" t="0" r="0" b="0"/>
              <a:pathLst>
                <a:path w="331404" h="610654">
                  <a:moveTo>
                    <a:pt x="238455" y="0"/>
                  </a:moveTo>
                  <a:lnTo>
                    <a:pt x="221688" y="11179"/>
                  </a:lnTo>
                  <a:lnTo>
                    <a:pt x="188903" y="18130"/>
                  </a:lnTo>
                  <a:lnTo>
                    <a:pt x="127499" y="20479"/>
                  </a:lnTo>
                  <a:lnTo>
                    <a:pt x="77548" y="20886"/>
                  </a:lnTo>
                  <a:lnTo>
                    <a:pt x="34931" y="23346"/>
                  </a:lnTo>
                  <a:lnTo>
                    <a:pt x="15029" y="32213"/>
                  </a:lnTo>
                  <a:lnTo>
                    <a:pt x="8786" y="41363"/>
                  </a:lnTo>
                  <a:lnTo>
                    <a:pt x="0" y="81016"/>
                  </a:lnTo>
                  <a:lnTo>
                    <a:pt x="150" y="136929"/>
                  </a:lnTo>
                  <a:lnTo>
                    <a:pt x="11098" y="198624"/>
                  </a:lnTo>
                  <a:lnTo>
                    <a:pt x="15502" y="244205"/>
                  </a:lnTo>
                  <a:lnTo>
                    <a:pt x="18460" y="250541"/>
                  </a:lnTo>
                  <a:lnTo>
                    <a:pt x="22772" y="251255"/>
                  </a:lnTo>
                  <a:lnTo>
                    <a:pt x="74518" y="223169"/>
                  </a:lnTo>
                  <a:lnTo>
                    <a:pt x="101254" y="217339"/>
                  </a:lnTo>
                  <a:lnTo>
                    <a:pt x="159838" y="223129"/>
                  </a:lnTo>
                  <a:lnTo>
                    <a:pt x="216750" y="240084"/>
                  </a:lnTo>
                  <a:lnTo>
                    <a:pt x="256265" y="264190"/>
                  </a:lnTo>
                  <a:lnTo>
                    <a:pt x="286947" y="297071"/>
                  </a:lnTo>
                  <a:lnTo>
                    <a:pt x="324057" y="358169"/>
                  </a:lnTo>
                  <a:lnTo>
                    <a:pt x="331403" y="409698"/>
                  </a:lnTo>
                  <a:lnTo>
                    <a:pt x="329735" y="468750"/>
                  </a:lnTo>
                  <a:lnTo>
                    <a:pt x="314036" y="525762"/>
                  </a:lnTo>
                  <a:lnTo>
                    <a:pt x="290083" y="565289"/>
                  </a:lnTo>
                  <a:lnTo>
                    <a:pt x="275439" y="579963"/>
                  </a:lnTo>
                  <a:lnTo>
                    <a:pt x="227251" y="602828"/>
                  </a:lnTo>
                  <a:lnTo>
                    <a:pt x="177274" y="609107"/>
                  </a:lnTo>
                  <a:lnTo>
                    <a:pt x="122341" y="610348"/>
                  </a:lnTo>
                  <a:lnTo>
                    <a:pt x="66431" y="610593"/>
                  </a:lnTo>
                  <a:lnTo>
                    <a:pt x="27885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389761" y="1775549"/>
            <a:ext cx="2358385" cy="856576"/>
            <a:chOff x="1389761" y="1775549"/>
            <a:chExt cx="2358385" cy="856576"/>
          </a:xfrm>
        </p:grpSpPr>
        <p:sp>
          <p:nvSpPr>
            <p:cNvPr id="6" name="Freeform 5"/>
            <p:cNvSpPr/>
            <p:nvPr/>
          </p:nvSpPr>
          <p:spPr>
            <a:xfrm>
              <a:off x="1526632" y="1947772"/>
              <a:ext cx="210571" cy="273742"/>
            </a:xfrm>
            <a:custGeom>
              <a:avLst/>
              <a:gdLst/>
              <a:ahLst/>
              <a:cxnLst/>
              <a:rect l="0" t="0" r="0" b="0"/>
              <a:pathLst>
                <a:path w="210571" h="273742">
                  <a:moveTo>
                    <a:pt x="210570" y="0"/>
                  </a:moveTo>
                  <a:lnTo>
                    <a:pt x="181261" y="34897"/>
                  </a:lnTo>
                  <a:lnTo>
                    <a:pt x="155569" y="87783"/>
                  </a:lnTo>
                  <a:lnTo>
                    <a:pt x="133052" y="124275"/>
                  </a:lnTo>
                  <a:lnTo>
                    <a:pt x="77601" y="185266"/>
                  </a:lnTo>
                  <a:lnTo>
                    <a:pt x="28099" y="24464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37160" y="2010943"/>
              <a:ext cx="252685" cy="221099"/>
            </a:xfrm>
            <a:custGeom>
              <a:avLst/>
              <a:gdLst/>
              <a:ahLst/>
              <a:cxnLst/>
              <a:rect l="0" t="0" r="0" b="0"/>
              <a:pathLst>
                <a:path w="252685" h="221099">
                  <a:moveTo>
                    <a:pt x="0" y="0"/>
                  </a:moveTo>
                  <a:lnTo>
                    <a:pt x="55088" y="49498"/>
                  </a:lnTo>
                  <a:lnTo>
                    <a:pt x="116028" y="105933"/>
                  </a:lnTo>
                  <a:lnTo>
                    <a:pt x="179004" y="162923"/>
                  </a:lnTo>
                  <a:lnTo>
                    <a:pt x="239623" y="211621"/>
                  </a:lnTo>
                  <a:lnTo>
                    <a:pt x="252684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63585" y="1779316"/>
              <a:ext cx="239093" cy="516179"/>
            </a:xfrm>
            <a:custGeom>
              <a:avLst/>
              <a:gdLst/>
              <a:ahLst/>
              <a:cxnLst/>
              <a:rect l="0" t="0" r="0" b="0"/>
              <a:pathLst>
                <a:path w="239093" h="516179">
                  <a:moveTo>
                    <a:pt x="200041" y="0"/>
                  </a:moveTo>
                  <a:lnTo>
                    <a:pt x="175995" y="17980"/>
                  </a:lnTo>
                  <a:lnTo>
                    <a:pt x="126171" y="75523"/>
                  </a:lnTo>
                  <a:lnTo>
                    <a:pt x="92296" y="127395"/>
                  </a:lnTo>
                  <a:lnTo>
                    <a:pt x="57746" y="182702"/>
                  </a:lnTo>
                  <a:lnTo>
                    <a:pt x="35627" y="232621"/>
                  </a:lnTo>
                  <a:lnTo>
                    <a:pt x="17835" y="279624"/>
                  </a:lnTo>
                  <a:lnTo>
                    <a:pt x="5804" y="329426"/>
                  </a:lnTo>
                  <a:lnTo>
                    <a:pt x="1147" y="388769"/>
                  </a:lnTo>
                  <a:lnTo>
                    <a:pt x="227" y="451140"/>
                  </a:lnTo>
                  <a:lnTo>
                    <a:pt x="6340" y="475807"/>
                  </a:lnTo>
                  <a:lnTo>
                    <a:pt x="18025" y="494569"/>
                  </a:lnTo>
                  <a:lnTo>
                    <a:pt x="34917" y="510707"/>
                  </a:lnTo>
                  <a:lnTo>
                    <a:pt x="45505" y="514776"/>
                  </a:lnTo>
                  <a:lnTo>
                    <a:pt x="69748" y="516178"/>
                  </a:lnTo>
                  <a:lnTo>
                    <a:pt x="104114" y="510390"/>
                  </a:lnTo>
                  <a:lnTo>
                    <a:pt x="145998" y="489549"/>
                  </a:lnTo>
                  <a:lnTo>
                    <a:pt x="190946" y="450411"/>
                  </a:lnTo>
                  <a:lnTo>
                    <a:pt x="222335" y="402918"/>
                  </a:lnTo>
                  <a:lnTo>
                    <a:pt x="235763" y="366998"/>
                  </a:lnTo>
                  <a:lnTo>
                    <a:pt x="239092" y="322689"/>
                  </a:lnTo>
                  <a:lnTo>
                    <a:pt x="235725" y="297835"/>
                  </a:lnTo>
                  <a:lnTo>
                    <a:pt x="230849" y="288634"/>
                  </a:lnTo>
                  <a:lnTo>
                    <a:pt x="216073" y="275290"/>
                  </a:lnTo>
                  <a:lnTo>
                    <a:pt x="191569" y="271700"/>
                  </a:lnTo>
                  <a:lnTo>
                    <a:pt x="163521" y="275173"/>
                  </a:lnTo>
                  <a:lnTo>
                    <a:pt x="139356" y="284516"/>
                  </a:lnTo>
                  <a:lnTo>
                    <a:pt x="81275" y="339665"/>
                  </a:lnTo>
                  <a:lnTo>
                    <a:pt x="18732" y="402403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98795" y="1821430"/>
              <a:ext cx="277924" cy="547482"/>
            </a:xfrm>
            <a:custGeom>
              <a:avLst/>
              <a:gdLst/>
              <a:ahLst/>
              <a:cxnLst/>
              <a:rect l="0" t="0" r="0" b="0"/>
              <a:pathLst>
                <a:path w="277924" h="547482">
                  <a:moveTo>
                    <a:pt x="80728" y="0"/>
                  </a:moveTo>
                  <a:lnTo>
                    <a:pt x="42354" y="29308"/>
                  </a:lnTo>
                  <a:lnTo>
                    <a:pt x="20159" y="62461"/>
                  </a:lnTo>
                  <a:lnTo>
                    <a:pt x="3505" y="73774"/>
                  </a:lnTo>
                  <a:lnTo>
                    <a:pt x="0" y="74919"/>
                  </a:lnTo>
                  <a:lnTo>
                    <a:pt x="3" y="73342"/>
                  </a:lnTo>
                  <a:lnTo>
                    <a:pt x="2345" y="69952"/>
                  </a:lnTo>
                  <a:lnTo>
                    <a:pt x="27998" y="59591"/>
                  </a:lnTo>
                  <a:lnTo>
                    <a:pt x="84653" y="45609"/>
                  </a:lnTo>
                  <a:lnTo>
                    <a:pt x="138305" y="34702"/>
                  </a:lnTo>
                  <a:lnTo>
                    <a:pt x="193357" y="26612"/>
                  </a:lnTo>
                  <a:lnTo>
                    <a:pt x="251884" y="10335"/>
                  </a:lnTo>
                  <a:lnTo>
                    <a:pt x="265022" y="6890"/>
                  </a:lnTo>
                  <a:lnTo>
                    <a:pt x="272611" y="8103"/>
                  </a:lnTo>
                  <a:lnTo>
                    <a:pt x="276500" y="12421"/>
                  </a:lnTo>
                  <a:lnTo>
                    <a:pt x="277923" y="18809"/>
                  </a:lnTo>
                  <a:lnTo>
                    <a:pt x="273265" y="35265"/>
                  </a:lnTo>
                  <a:lnTo>
                    <a:pt x="237997" y="98199"/>
                  </a:lnTo>
                  <a:lnTo>
                    <a:pt x="203473" y="152098"/>
                  </a:lnTo>
                  <a:lnTo>
                    <a:pt x="175467" y="209765"/>
                  </a:lnTo>
                  <a:lnTo>
                    <a:pt x="152994" y="260973"/>
                  </a:lnTo>
                  <a:lnTo>
                    <a:pt x="130055" y="313289"/>
                  </a:lnTo>
                  <a:lnTo>
                    <a:pt x="113045" y="365564"/>
                  </a:lnTo>
                  <a:lnTo>
                    <a:pt x="86457" y="427989"/>
                  </a:lnTo>
                  <a:lnTo>
                    <a:pt x="58071" y="483826"/>
                  </a:lnTo>
                  <a:lnTo>
                    <a:pt x="33652" y="530650"/>
                  </a:lnTo>
                  <a:lnTo>
                    <a:pt x="28085" y="547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10718" y="1775549"/>
              <a:ext cx="363728" cy="530193"/>
            </a:xfrm>
            <a:custGeom>
              <a:avLst/>
              <a:gdLst/>
              <a:ahLst/>
              <a:cxnLst/>
              <a:rect l="0" t="0" r="0" b="0"/>
              <a:pathLst>
                <a:path w="363728" h="530193">
                  <a:moveTo>
                    <a:pt x="111043" y="24824"/>
                  </a:moveTo>
                  <a:lnTo>
                    <a:pt x="75127" y="78699"/>
                  </a:lnTo>
                  <a:lnTo>
                    <a:pt x="61545" y="99071"/>
                  </a:lnTo>
                  <a:lnTo>
                    <a:pt x="56988" y="101228"/>
                  </a:lnTo>
                  <a:lnTo>
                    <a:pt x="53949" y="97987"/>
                  </a:lnTo>
                  <a:lnTo>
                    <a:pt x="51924" y="91146"/>
                  </a:lnTo>
                  <a:lnTo>
                    <a:pt x="54662" y="64752"/>
                  </a:lnTo>
                  <a:lnTo>
                    <a:pt x="68471" y="34705"/>
                  </a:lnTo>
                  <a:lnTo>
                    <a:pt x="87053" y="20247"/>
                  </a:lnTo>
                  <a:lnTo>
                    <a:pt x="137110" y="1433"/>
                  </a:lnTo>
                  <a:lnTo>
                    <a:pt x="161233" y="0"/>
                  </a:lnTo>
                  <a:lnTo>
                    <a:pt x="182483" y="4432"/>
                  </a:lnTo>
                  <a:lnTo>
                    <a:pt x="207600" y="20082"/>
                  </a:lnTo>
                  <a:lnTo>
                    <a:pt x="222588" y="32855"/>
                  </a:lnTo>
                  <a:lnTo>
                    <a:pt x="238590" y="64378"/>
                  </a:lnTo>
                  <a:lnTo>
                    <a:pt x="253308" y="109716"/>
                  </a:lnTo>
                  <a:lnTo>
                    <a:pt x="257428" y="162519"/>
                  </a:lnTo>
                  <a:lnTo>
                    <a:pt x="252653" y="218009"/>
                  </a:lnTo>
                  <a:lnTo>
                    <a:pt x="240444" y="281266"/>
                  </a:lnTo>
                  <a:lnTo>
                    <a:pt x="223648" y="336915"/>
                  </a:lnTo>
                  <a:lnTo>
                    <a:pt x="184461" y="400400"/>
                  </a:lnTo>
                  <a:lnTo>
                    <a:pt x="156611" y="431244"/>
                  </a:lnTo>
                  <a:lnTo>
                    <a:pt x="130004" y="447191"/>
                  </a:lnTo>
                  <a:lnTo>
                    <a:pt x="99894" y="459326"/>
                  </a:lnTo>
                  <a:lnTo>
                    <a:pt x="79182" y="460481"/>
                  </a:lnTo>
                  <a:lnTo>
                    <a:pt x="37290" y="451691"/>
                  </a:lnTo>
                  <a:lnTo>
                    <a:pt x="11331" y="436482"/>
                  </a:lnTo>
                  <a:lnTo>
                    <a:pt x="5964" y="427944"/>
                  </a:lnTo>
                  <a:lnTo>
                    <a:pt x="0" y="405980"/>
                  </a:lnTo>
                  <a:lnTo>
                    <a:pt x="1920" y="395911"/>
                  </a:lnTo>
                  <a:lnTo>
                    <a:pt x="13411" y="378484"/>
                  </a:lnTo>
                  <a:lnTo>
                    <a:pt x="39611" y="355520"/>
                  </a:lnTo>
                  <a:lnTo>
                    <a:pt x="49384" y="351742"/>
                  </a:lnTo>
                  <a:lnTo>
                    <a:pt x="69601" y="350665"/>
                  </a:lnTo>
                  <a:lnTo>
                    <a:pt x="100714" y="356636"/>
                  </a:lnTo>
                  <a:lnTo>
                    <a:pt x="156303" y="383970"/>
                  </a:lnTo>
                  <a:lnTo>
                    <a:pt x="180292" y="398524"/>
                  </a:lnTo>
                  <a:lnTo>
                    <a:pt x="236903" y="448543"/>
                  </a:lnTo>
                  <a:lnTo>
                    <a:pt x="292914" y="498552"/>
                  </a:lnTo>
                  <a:lnTo>
                    <a:pt x="313537" y="511450"/>
                  </a:lnTo>
                  <a:lnTo>
                    <a:pt x="363727" y="530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49221" y="2537367"/>
              <a:ext cx="1198925" cy="21059"/>
            </a:xfrm>
            <a:custGeom>
              <a:avLst/>
              <a:gdLst/>
              <a:ahLst/>
              <a:cxnLst/>
              <a:rect l="0" t="0" r="0" b="0"/>
              <a:pathLst>
                <a:path w="1198925" h="21059">
                  <a:moveTo>
                    <a:pt x="1198924" y="0"/>
                  </a:moveTo>
                  <a:lnTo>
                    <a:pt x="1141659" y="8334"/>
                  </a:lnTo>
                  <a:lnTo>
                    <a:pt x="1089150" y="9879"/>
                  </a:lnTo>
                  <a:lnTo>
                    <a:pt x="1029138" y="13456"/>
                  </a:lnTo>
                  <a:lnTo>
                    <a:pt x="986593" y="17679"/>
                  </a:lnTo>
                  <a:lnTo>
                    <a:pt x="940388" y="19556"/>
                  </a:lnTo>
                  <a:lnTo>
                    <a:pt x="885105" y="20613"/>
                  </a:lnTo>
                  <a:lnTo>
                    <a:pt x="833499" y="20926"/>
                  </a:lnTo>
                  <a:lnTo>
                    <a:pt x="770895" y="21032"/>
                  </a:lnTo>
                  <a:lnTo>
                    <a:pt x="720630" y="21050"/>
                  </a:lnTo>
                  <a:lnTo>
                    <a:pt x="668693" y="19886"/>
                  </a:lnTo>
                  <a:lnTo>
                    <a:pt x="616259" y="13821"/>
                  </a:lnTo>
                  <a:lnTo>
                    <a:pt x="563678" y="12674"/>
                  </a:lnTo>
                  <a:lnTo>
                    <a:pt x="511054" y="18054"/>
                  </a:lnTo>
                  <a:lnTo>
                    <a:pt x="458417" y="20168"/>
                  </a:lnTo>
                  <a:lnTo>
                    <a:pt x="404607" y="20794"/>
                  </a:lnTo>
                  <a:lnTo>
                    <a:pt x="344729" y="20979"/>
                  </a:lnTo>
                  <a:lnTo>
                    <a:pt x="282534" y="21034"/>
                  </a:lnTo>
                  <a:lnTo>
                    <a:pt x="219652" y="21051"/>
                  </a:lnTo>
                  <a:lnTo>
                    <a:pt x="156566" y="21056"/>
                  </a:lnTo>
                  <a:lnTo>
                    <a:pt x="94591" y="21057"/>
                  </a:lnTo>
                  <a:lnTo>
                    <a:pt x="37493" y="21057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89761" y="2558425"/>
              <a:ext cx="1001318" cy="73700"/>
            </a:xfrm>
            <a:custGeom>
              <a:avLst/>
              <a:gdLst/>
              <a:ahLst/>
              <a:cxnLst/>
              <a:rect l="0" t="0" r="0" b="0"/>
              <a:pathLst>
                <a:path w="1001318" h="73700">
                  <a:moveTo>
                    <a:pt x="1001317" y="0"/>
                  </a:moveTo>
                  <a:lnTo>
                    <a:pt x="1001097" y="0"/>
                  </a:lnTo>
                  <a:lnTo>
                    <a:pt x="958489" y="0"/>
                  </a:lnTo>
                  <a:lnTo>
                    <a:pt x="895040" y="0"/>
                  </a:lnTo>
                  <a:lnTo>
                    <a:pt x="831786" y="0"/>
                  </a:lnTo>
                  <a:lnTo>
                    <a:pt x="768591" y="0"/>
                  </a:lnTo>
                  <a:lnTo>
                    <a:pt x="705413" y="5589"/>
                  </a:lnTo>
                  <a:lnTo>
                    <a:pt x="660178" y="8333"/>
                  </a:lnTo>
                  <a:lnTo>
                    <a:pt x="613947" y="10722"/>
                  </a:lnTo>
                  <a:lnTo>
                    <a:pt x="570003" y="15683"/>
                  </a:lnTo>
                  <a:lnTo>
                    <a:pt x="527076" y="18668"/>
                  </a:lnTo>
                  <a:lnTo>
                    <a:pt x="483430" y="21165"/>
                  </a:lnTo>
                  <a:lnTo>
                    <a:pt x="436737" y="26174"/>
                  </a:lnTo>
                  <a:lnTo>
                    <a:pt x="375588" y="29982"/>
                  </a:lnTo>
                  <a:lnTo>
                    <a:pt x="332265" y="30872"/>
                  </a:lnTo>
                  <a:lnTo>
                    <a:pt x="286883" y="32438"/>
                  </a:lnTo>
                  <a:lnTo>
                    <a:pt x="243317" y="37033"/>
                  </a:lnTo>
                  <a:lnTo>
                    <a:pt x="200558" y="42975"/>
                  </a:lnTo>
                  <a:lnTo>
                    <a:pt x="158157" y="49516"/>
                  </a:lnTo>
                  <a:lnTo>
                    <a:pt x="97164" y="58605"/>
                  </a:lnTo>
                  <a:lnTo>
                    <a:pt x="36567" y="6538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2221513" y="2542119"/>
            <a:ext cx="442197" cy="16307"/>
          </a:xfrm>
          <a:custGeom>
            <a:avLst/>
            <a:gdLst/>
            <a:ahLst/>
            <a:cxnLst/>
            <a:rect l="0" t="0" r="0" b="0"/>
            <a:pathLst>
              <a:path w="442197" h="16307">
                <a:moveTo>
                  <a:pt x="442196" y="16306"/>
                </a:moveTo>
                <a:lnTo>
                  <a:pt x="383580" y="16306"/>
                </a:lnTo>
                <a:lnTo>
                  <a:pt x="322170" y="16306"/>
                </a:lnTo>
                <a:lnTo>
                  <a:pt x="263766" y="13186"/>
                </a:lnTo>
                <a:lnTo>
                  <a:pt x="201580" y="7240"/>
                </a:lnTo>
                <a:lnTo>
                  <a:pt x="139037" y="0"/>
                </a:lnTo>
                <a:lnTo>
                  <a:pt x="82920" y="4715"/>
                </a:lnTo>
                <a:lnTo>
                  <a:pt x="23441" y="13669"/>
                </a:lnTo>
                <a:lnTo>
                  <a:pt x="0" y="1630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3254703" y="2802860"/>
            <a:ext cx="510432" cy="509963"/>
          </a:xfrm>
          <a:custGeom>
            <a:avLst/>
            <a:gdLst/>
            <a:ahLst/>
            <a:cxnLst/>
            <a:rect l="0" t="0" r="0" b="0"/>
            <a:pathLst>
              <a:path w="510432" h="509963">
                <a:moveTo>
                  <a:pt x="188115" y="29305"/>
                </a:moveTo>
                <a:lnTo>
                  <a:pt x="145423" y="32425"/>
                </a:lnTo>
                <a:lnTo>
                  <a:pt x="114244" y="43878"/>
                </a:lnTo>
                <a:lnTo>
                  <a:pt x="70156" y="75461"/>
                </a:lnTo>
                <a:lnTo>
                  <a:pt x="49309" y="97313"/>
                </a:lnTo>
                <a:lnTo>
                  <a:pt x="23615" y="156072"/>
                </a:lnTo>
                <a:lnTo>
                  <a:pt x="5680" y="213935"/>
                </a:lnTo>
                <a:lnTo>
                  <a:pt x="0" y="268373"/>
                </a:lnTo>
                <a:lnTo>
                  <a:pt x="1998" y="327306"/>
                </a:lnTo>
                <a:lnTo>
                  <a:pt x="13311" y="383748"/>
                </a:lnTo>
                <a:lnTo>
                  <a:pt x="41729" y="439452"/>
                </a:lnTo>
                <a:lnTo>
                  <a:pt x="56374" y="458428"/>
                </a:lnTo>
                <a:lnTo>
                  <a:pt x="84350" y="475687"/>
                </a:lnTo>
                <a:lnTo>
                  <a:pt x="141262" y="501285"/>
                </a:lnTo>
                <a:lnTo>
                  <a:pt x="181772" y="509962"/>
                </a:lnTo>
                <a:lnTo>
                  <a:pt x="244617" y="504489"/>
                </a:lnTo>
                <a:lnTo>
                  <a:pt x="303305" y="489023"/>
                </a:lnTo>
                <a:lnTo>
                  <a:pt x="339619" y="470454"/>
                </a:lnTo>
                <a:lnTo>
                  <a:pt x="395926" y="437630"/>
                </a:lnTo>
                <a:lnTo>
                  <a:pt x="433417" y="403351"/>
                </a:lnTo>
                <a:lnTo>
                  <a:pt x="468827" y="349444"/>
                </a:lnTo>
                <a:lnTo>
                  <a:pt x="492511" y="293082"/>
                </a:lnTo>
                <a:lnTo>
                  <a:pt x="509697" y="230374"/>
                </a:lnTo>
                <a:lnTo>
                  <a:pt x="510431" y="168112"/>
                </a:lnTo>
                <a:lnTo>
                  <a:pt x="504502" y="140130"/>
                </a:lnTo>
                <a:lnTo>
                  <a:pt x="480629" y="82677"/>
                </a:lnTo>
                <a:lnTo>
                  <a:pt x="457202" y="48383"/>
                </a:lnTo>
                <a:lnTo>
                  <a:pt x="435781" y="27419"/>
                </a:lnTo>
                <a:lnTo>
                  <a:pt x="387496" y="5415"/>
                </a:lnTo>
                <a:lnTo>
                  <a:pt x="345197" y="0"/>
                </a:lnTo>
                <a:lnTo>
                  <a:pt x="284147" y="9473"/>
                </a:lnTo>
                <a:lnTo>
                  <a:pt x="223161" y="34363"/>
                </a:lnTo>
                <a:lnTo>
                  <a:pt x="167058" y="6089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2647573" y="2753299"/>
            <a:ext cx="361303" cy="539370"/>
          </a:xfrm>
          <a:custGeom>
            <a:avLst/>
            <a:gdLst/>
            <a:ahLst/>
            <a:cxnLst/>
            <a:rect l="0" t="0" r="0" b="0"/>
            <a:pathLst>
              <a:path w="361303" h="539370">
                <a:moveTo>
                  <a:pt x="247763" y="5167"/>
                </a:moveTo>
                <a:lnTo>
                  <a:pt x="220207" y="12403"/>
                </a:lnTo>
                <a:lnTo>
                  <a:pt x="163985" y="15045"/>
                </a:lnTo>
                <a:lnTo>
                  <a:pt x="100640" y="8374"/>
                </a:lnTo>
                <a:lnTo>
                  <a:pt x="38847" y="0"/>
                </a:lnTo>
                <a:lnTo>
                  <a:pt x="28937" y="553"/>
                </a:lnTo>
                <a:lnTo>
                  <a:pt x="11687" y="7406"/>
                </a:lnTo>
                <a:lnTo>
                  <a:pt x="6151" y="14848"/>
                </a:lnTo>
                <a:lnTo>
                  <a:pt x="0" y="35596"/>
                </a:lnTo>
                <a:lnTo>
                  <a:pt x="4061" y="92362"/>
                </a:lnTo>
                <a:lnTo>
                  <a:pt x="13810" y="151570"/>
                </a:lnTo>
                <a:lnTo>
                  <a:pt x="30330" y="205077"/>
                </a:lnTo>
                <a:lnTo>
                  <a:pt x="35160" y="242344"/>
                </a:lnTo>
                <a:lnTo>
                  <a:pt x="38177" y="248683"/>
                </a:lnTo>
                <a:lnTo>
                  <a:pt x="42529" y="250569"/>
                </a:lnTo>
                <a:lnTo>
                  <a:pt x="47769" y="249487"/>
                </a:lnTo>
                <a:lnTo>
                  <a:pt x="59831" y="238926"/>
                </a:lnTo>
                <a:lnTo>
                  <a:pt x="74161" y="224873"/>
                </a:lnTo>
                <a:lnTo>
                  <a:pt x="132423" y="191448"/>
                </a:lnTo>
                <a:lnTo>
                  <a:pt x="164845" y="179424"/>
                </a:lnTo>
                <a:lnTo>
                  <a:pt x="190244" y="176201"/>
                </a:lnTo>
                <a:lnTo>
                  <a:pt x="214010" y="181008"/>
                </a:lnTo>
                <a:lnTo>
                  <a:pt x="244002" y="196868"/>
                </a:lnTo>
                <a:lnTo>
                  <a:pt x="270825" y="213266"/>
                </a:lnTo>
                <a:lnTo>
                  <a:pt x="297880" y="228653"/>
                </a:lnTo>
                <a:lnTo>
                  <a:pt x="320715" y="251149"/>
                </a:lnTo>
                <a:lnTo>
                  <a:pt x="339178" y="280042"/>
                </a:lnTo>
                <a:lnTo>
                  <a:pt x="355898" y="321246"/>
                </a:lnTo>
                <a:lnTo>
                  <a:pt x="361302" y="363852"/>
                </a:lnTo>
                <a:lnTo>
                  <a:pt x="357314" y="402343"/>
                </a:lnTo>
                <a:lnTo>
                  <a:pt x="333824" y="457510"/>
                </a:lnTo>
                <a:lnTo>
                  <a:pt x="323447" y="477609"/>
                </a:lnTo>
                <a:lnTo>
                  <a:pt x="278224" y="516915"/>
                </a:lnTo>
                <a:lnTo>
                  <a:pt x="247430" y="532832"/>
                </a:lnTo>
                <a:lnTo>
                  <a:pt x="210490" y="539369"/>
                </a:lnTo>
                <a:lnTo>
                  <a:pt x="150020" y="533171"/>
                </a:lnTo>
                <a:lnTo>
                  <a:pt x="98735" y="520682"/>
                </a:lnTo>
                <a:lnTo>
                  <a:pt x="60887" y="507303"/>
                </a:lnTo>
                <a:lnTo>
                  <a:pt x="5608" y="47894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52348" y="2768994"/>
            <a:ext cx="295507" cy="558012"/>
            <a:chOff x="2052348" y="2768994"/>
            <a:chExt cx="295507" cy="558012"/>
          </a:xfrm>
        </p:grpSpPr>
        <p:sp>
          <p:nvSpPr>
            <p:cNvPr id="17" name="Freeform 16"/>
            <p:cNvSpPr/>
            <p:nvPr/>
          </p:nvSpPr>
          <p:spPr>
            <a:xfrm>
              <a:off x="2305741" y="2779523"/>
              <a:ext cx="42114" cy="547483"/>
            </a:xfrm>
            <a:custGeom>
              <a:avLst/>
              <a:gdLst/>
              <a:ahLst/>
              <a:cxnLst/>
              <a:rect l="0" t="0" r="0" b="0"/>
              <a:pathLst>
                <a:path w="42114" h="547483">
                  <a:moveTo>
                    <a:pt x="42113" y="0"/>
                  </a:moveTo>
                  <a:lnTo>
                    <a:pt x="33780" y="52050"/>
                  </a:lnTo>
                  <a:lnTo>
                    <a:pt x="29116" y="101990"/>
                  </a:lnTo>
                  <a:lnTo>
                    <a:pt x="23444" y="149542"/>
                  </a:lnTo>
                  <a:lnTo>
                    <a:pt x="18645" y="203796"/>
                  </a:lnTo>
                  <a:lnTo>
                    <a:pt x="12933" y="264325"/>
                  </a:lnTo>
                  <a:lnTo>
                    <a:pt x="11241" y="326713"/>
                  </a:lnTo>
                  <a:lnTo>
                    <a:pt x="10739" y="386532"/>
                  </a:lnTo>
                  <a:lnTo>
                    <a:pt x="10591" y="438182"/>
                  </a:lnTo>
                  <a:lnTo>
                    <a:pt x="4951" y="497556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52348" y="2768994"/>
              <a:ext cx="295507" cy="382395"/>
            </a:xfrm>
            <a:custGeom>
              <a:avLst/>
              <a:gdLst/>
              <a:ahLst/>
              <a:cxnLst/>
              <a:rect l="0" t="0" r="0" b="0"/>
              <a:pathLst>
                <a:path w="295507" h="382395">
                  <a:moveTo>
                    <a:pt x="295506" y="284270"/>
                  </a:moveTo>
                  <a:lnTo>
                    <a:pt x="261885" y="286610"/>
                  </a:lnTo>
                  <a:lnTo>
                    <a:pt x="210183" y="307176"/>
                  </a:lnTo>
                  <a:lnTo>
                    <a:pt x="148180" y="333430"/>
                  </a:lnTo>
                  <a:lnTo>
                    <a:pt x="86564" y="359865"/>
                  </a:lnTo>
                  <a:lnTo>
                    <a:pt x="32508" y="378814"/>
                  </a:lnTo>
                  <a:lnTo>
                    <a:pt x="21908" y="382394"/>
                  </a:lnTo>
                  <a:lnTo>
                    <a:pt x="13672" y="381272"/>
                  </a:lnTo>
                  <a:lnTo>
                    <a:pt x="7011" y="377014"/>
                  </a:lnTo>
                  <a:lnTo>
                    <a:pt x="1401" y="370665"/>
                  </a:lnTo>
                  <a:lnTo>
                    <a:pt x="0" y="361754"/>
                  </a:lnTo>
                  <a:lnTo>
                    <a:pt x="11444" y="310710"/>
                  </a:lnTo>
                  <a:lnTo>
                    <a:pt x="21827" y="258569"/>
                  </a:lnTo>
                  <a:lnTo>
                    <a:pt x="32312" y="208025"/>
                  </a:lnTo>
                  <a:lnTo>
                    <a:pt x="40747" y="153915"/>
                  </a:lnTo>
                  <a:lnTo>
                    <a:pt x="54002" y="92495"/>
                  </a:lnTo>
                  <a:lnTo>
                    <a:pt x="61928" y="32569"/>
                  </a:lnTo>
                  <a:lnTo>
                    <a:pt x="63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3255865" y="3543896"/>
            <a:ext cx="487406" cy="600183"/>
          </a:xfrm>
          <a:custGeom>
            <a:avLst/>
            <a:gdLst/>
            <a:ahLst/>
            <a:cxnLst/>
            <a:rect l="0" t="0" r="0" b="0"/>
            <a:pathLst>
              <a:path w="487406" h="600183">
                <a:moveTo>
                  <a:pt x="176425" y="56850"/>
                </a:moveTo>
                <a:lnTo>
                  <a:pt x="152378" y="66425"/>
                </a:lnTo>
                <a:lnTo>
                  <a:pt x="94423" y="109848"/>
                </a:lnTo>
                <a:lnTo>
                  <a:pt x="58565" y="145804"/>
                </a:lnTo>
                <a:lnTo>
                  <a:pt x="32972" y="204663"/>
                </a:lnTo>
                <a:lnTo>
                  <a:pt x="15045" y="256946"/>
                </a:lnTo>
                <a:lnTo>
                  <a:pt x="2131" y="307422"/>
                </a:lnTo>
                <a:lnTo>
                  <a:pt x="0" y="347382"/>
                </a:lnTo>
                <a:lnTo>
                  <a:pt x="6688" y="409318"/>
                </a:lnTo>
                <a:lnTo>
                  <a:pt x="19253" y="466737"/>
                </a:lnTo>
                <a:lnTo>
                  <a:pt x="37314" y="520009"/>
                </a:lnTo>
                <a:lnTo>
                  <a:pt x="68260" y="567144"/>
                </a:lnTo>
                <a:lnTo>
                  <a:pt x="94463" y="584085"/>
                </a:lnTo>
                <a:lnTo>
                  <a:pt x="143164" y="599119"/>
                </a:lnTo>
                <a:lnTo>
                  <a:pt x="200964" y="600182"/>
                </a:lnTo>
                <a:lnTo>
                  <a:pt x="257181" y="589474"/>
                </a:lnTo>
                <a:lnTo>
                  <a:pt x="312838" y="564305"/>
                </a:lnTo>
                <a:lnTo>
                  <a:pt x="341626" y="549188"/>
                </a:lnTo>
                <a:lnTo>
                  <a:pt x="364973" y="526771"/>
                </a:lnTo>
                <a:lnTo>
                  <a:pt x="415014" y="471361"/>
                </a:lnTo>
                <a:lnTo>
                  <a:pt x="434730" y="434566"/>
                </a:lnTo>
                <a:lnTo>
                  <a:pt x="457062" y="372590"/>
                </a:lnTo>
                <a:lnTo>
                  <a:pt x="471198" y="324329"/>
                </a:lnTo>
                <a:lnTo>
                  <a:pt x="479667" y="264753"/>
                </a:lnTo>
                <a:lnTo>
                  <a:pt x="487405" y="209095"/>
                </a:lnTo>
                <a:lnTo>
                  <a:pt x="477138" y="152245"/>
                </a:lnTo>
                <a:lnTo>
                  <a:pt x="457429" y="95928"/>
                </a:lnTo>
                <a:lnTo>
                  <a:pt x="431973" y="53391"/>
                </a:lnTo>
                <a:lnTo>
                  <a:pt x="405781" y="29829"/>
                </a:lnTo>
                <a:lnTo>
                  <a:pt x="364319" y="9311"/>
                </a:lnTo>
                <a:lnTo>
                  <a:pt x="325814" y="0"/>
                </a:lnTo>
                <a:lnTo>
                  <a:pt x="274001" y="6149"/>
                </a:lnTo>
                <a:lnTo>
                  <a:pt x="211674" y="23180"/>
                </a:lnTo>
                <a:lnTo>
                  <a:pt x="150261" y="59579"/>
                </a:lnTo>
                <a:lnTo>
                  <a:pt x="102725" y="9896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2675210" y="3523471"/>
            <a:ext cx="355137" cy="513078"/>
          </a:xfrm>
          <a:custGeom>
            <a:avLst/>
            <a:gdLst/>
            <a:ahLst/>
            <a:cxnLst/>
            <a:rect l="0" t="0" r="0" b="0"/>
            <a:pathLst>
              <a:path w="355137" h="513078">
                <a:moveTo>
                  <a:pt x="251712" y="24632"/>
                </a:moveTo>
                <a:lnTo>
                  <a:pt x="224156" y="31868"/>
                </a:lnTo>
                <a:lnTo>
                  <a:pt x="167933" y="31391"/>
                </a:lnTo>
                <a:lnTo>
                  <a:pt x="104589" y="17117"/>
                </a:lnTo>
                <a:lnTo>
                  <a:pt x="42796" y="0"/>
                </a:lnTo>
                <a:lnTo>
                  <a:pt x="32886" y="22"/>
                </a:lnTo>
                <a:lnTo>
                  <a:pt x="15636" y="6286"/>
                </a:lnTo>
                <a:lnTo>
                  <a:pt x="10100" y="13571"/>
                </a:lnTo>
                <a:lnTo>
                  <a:pt x="3949" y="34144"/>
                </a:lnTo>
                <a:lnTo>
                  <a:pt x="0" y="93885"/>
                </a:lnTo>
                <a:lnTo>
                  <a:pt x="2340" y="155772"/>
                </a:lnTo>
                <a:lnTo>
                  <a:pt x="8131" y="213663"/>
                </a:lnTo>
                <a:lnTo>
                  <a:pt x="10445" y="264829"/>
                </a:lnTo>
                <a:lnTo>
                  <a:pt x="12488" y="265482"/>
                </a:lnTo>
                <a:lnTo>
                  <a:pt x="17878" y="256849"/>
                </a:lnTo>
                <a:lnTo>
                  <a:pt x="33990" y="225830"/>
                </a:lnTo>
                <a:lnTo>
                  <a:pt x="64946" y="191237"/>
                </a:lnTo>
                <a:lnTo>
                  <a:pt x="94598" y="172133"/>
                </a:lnTo>
                <a:lnTo>
                  <a:pt x="144465" y="156367"/>
                </a:lnTo>
                <a:lnTo>
                  <a:pt x="171681" y="153371"/>
                </a:lnTo>
                <a:lnTo>
                  <a:pt x="196256" y="158279"/>
                </a:lnTo>
                <a:lnTo>
                  <a:pt x="257407" y="187031"/>
                </a:lnTo>
                <a:lnTo>
                  <a:pt x="299746" y="221291"/>
                </a:lnTo>
                <a:lnTo>
                  <a:pt x="335795" y="279182"/>
                </a:lnTo>
                <a:lnTo>
                  <a:pt x="347574" y="307391"/>
                </a:lnTo>
                <a:lnTo>
                  <a:pt x="355136" y="370041"/>
                </a:lnTo>
                <a:lnTo>
                  <a:pt x="353830" y="398076"/>
                </a:lnTo>
                <a:lnTo>
                  <a:pt x="333928" y="444669"/>
                </a:lnTo>
                <a:lnTo>
                  <a:pt x="319838" y="465169"/>
                </a:lnTo>
                <a:lnTo>
                  <a:pt x="301878" y="482079"/>
                </a:lnTo>
                <a:lnTo>
                  <a:pt x="253346" y="503594"/>
                </a:lnTo>
                <a:lnTo>
                  <a:pt x="211382" y="513077"/>
                </a:lnTo>
                <a:lnTo>
                  <a:pt x="148512" y="506987"/>
                </a:lnTo>
                <a:lnTo>
                  <a:pt x="90687" y="494519"/>
                </a:lnTo>
                <a:lnTo>
                  <a:pt x="37831" y="480426"/>
                </a:lnTo>
                <a:lnTo>
                  <a:pt x="20085" y="47735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2210984" y="3527046"/>
            <a:ext cx="286422" cy="463255"/>
          </a:xfrm>
          <a:custGeom>
            <a:avLst/>
            <a:gdLst/>
            <a:ahLst/>
            <a:cxnLst/>
            <a:rect l="0" t="0" r="0" b="0"/>
            <a:pathLst>
              <a:path w="286422" h="463255">
                <a:moveTo>
                  <a:pt x="0" y="0"/>
                </a:moveTo>
                <a:lnTo>
                  <a:pt x="42692" y="3120"/>
                </a:lnTo>
                <a:lnTo>
                  <a:pt x="102068" y="10723"/>
                </a:lnTo>
                <a:lnTo>
                  <a:pt x="137087" y="16305"/>
                </a:lnTo>
                <a:lnTo>
                  <a:pt x="190249" y="12017"/>
                </a:lnTo>
                <a:lnTo>
                  <a:pt x="245810" y="5233"/>
                </a:lnTo>
                <a:lnTo>
                  <a:pt x="282233" y="7140"/>
                </a:lnTo>
                <a:lnTo>
                  <a:pt x="286421" y="10609"/>
                </a:lnTo>
                <a:lnTo>
                  <a:pt x="285704" y="15262"/>
                </a:lnTo>
                <a:lnTo>
                  <a:pt x="245133" y="74593"/>
                </a:lnTo>
                <a:lnTo>
                  <a:pt x="210500" y="129579"/>
                </a:lnTo>
                <a:lnTo>
                  <a:pt x="168230" y="189723"/>
                </a:lnTo>
                <a:lnTo>
                  <a:pt x="137519" y="242890"/>
                </a:lnTo>
                <a:lnTo>
                  <a:pt x="109097" y="305207"/>
                </a:lnTo>
                <a:lnTo>
                  <a:pt x="86714" y="358639"/>
                </a:lnTo>
                <a:lnTo>
                  <a:pt x="59772" y="419842"/>
                </a:lnTo>
                <a:lnTo>
                  <a:pt x="42114" y="4632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1200248" y="3527046"/>
            <a:ext cx="902414" cy="726468"/>
            <a:chOff x="1200248" y="3527046"/>
            <a:chExt cx="902414" cy="726468"/>
          </a:xfrm>
        </p:grpSpPr>
        <p:sp>
          <p:nvSpPr>
            <p:cNvPr id="23" name="Freeform 22"/>
            <p:cNvSpPr/>
            <p:nvPr/>
          </p:nvSpPr>
          <p:spPr>
            <a:xfrm>
              <a:off x="1558217" y="3527046"/>
              <a:ext cx="313589" cy="555565"/>
            </a:xfrm>
            <a:custGeom>
              <a:avLst/>
              <a:gdLst/>
              <a:ahLst/>
              <a:cxnLst/>
              <a:rect l="0" t="0" r="0" b="0"/>
              <a:pathLst>
                <a:path w="313589" h="555565">
                  <a:moveTo>
                    <a:pt x="294798" y="0"/>
                  </a:moveTo>
                  <a:lnTo>
                    <a:pt x="245867" y="0"/>
                  </a:lnTo>
                  <a:lnTo>
                    <a:pt x="186737" y="0"/>
                  </a:lnTo>
                  <a:lnTo>
                    <a:pt x="138518" y="0"/>
                  </a:lnTo>
                  <a:lnTo>
                    <a:pt x="79398" y="1170"/>
                  </a:lnTo>
                  <a:lnTo>
                    <a:pt x="55175" y="5589"/>
                  </a:lnTo>
                  <a:lnTo>
                    <a:pt x="47312" y="11915"/>
                  </a:lnTo>
                  <a:lnTo>
                    <a:pt x="38575" y="31422"/>
                  </a:lnTo>
                  <a:lnTo>
                    <a:pt x="37812" y="52570"/>
                  </a:lnTo>
                  <a:lnTo>
                    <a:pt x="41264" y="105921"/>
                  </a:lnTo>
                  <a:lnTo>
                    <a:pt x="50352" y="157143"/>
                  </a:lnTo>
                  <a:lnTo>
                    <a:pt x="60292" y="211108"/>
                  </a:lnTo>
                  <a:lnTo>
                    <a:pt x="62603" y="266829"/>
                  </a:lnTo>
                  <a:lnTo>
                    <a:pt x="65132" y="272642"/>
                  </a:lnTo>
                  <a:lnTo>
                    <a:pt x="69158" y="273008"/>
                  </a:lnTo>
                  <a:lnTo>
                    <a:pt x="79870" y="264057"/>
                  </a:lnTo>
                  <a:lnTo>
                    <a:pt x="118244" y="225413"/>
                  </a:lnTo>
                  <a:lnTo>
                    <a:pt x="148119" y="209379"/>
                  </a:lnTo>
                  <a:lnTo>
                    <a:pt x="168776" y="207311"/>
                  </a:lnTo>
                  <a:lnTo>
                    <a:pt x="210633" y="215516"/>
                  </a:lnTo>
                  <a:lnTo>
                    <a:pt x="236585" y="230623"/>
                  </a:lnTo>
                  <a:lnTo>
                    <a:pt x="273470" y="266662"/>
                  </a:lnTo>
                  <a:lnTo>
                    <a:pt x="291598" y="295820"/>
                  </a:lnTo>
                  <a:lnTo>
                    <a:pt x="308204" y="337114"/>
                  </a:lnTo>
                  <a:lnTo>
                    <a:pt x="313588" y="379736"/>
                  </a:lnTo>
                  <a:lnTo>
                    <a:pt x="309594" y="418231"/>
                  </a:lnTo>
                  <a:lnTo>
                    <a:pt x="282983" y="473399"/>
                  </a:lnTo>
                  <a:lnTo>
                    <a:pt x="255939" y="515821"/>
                  </a:lnTo>
                  <a:lnTo>
                    <a:pt x="238923" y="530681"/>
                  </a:lnTo>
                  <a:lnTo>
                    <a:pt x="199403" y="549753"/>
                  </a:lnTo>
                  <a:lnTo>
                    <a:pt x="157088" y="555564"/>
                  </a:lnTo>
                  <a:lnTo>
                    <a:pt x="99963" y="549122"/>
                  </a:lnTo>
                  <a:lnTo>
                    <a:pt x="37211" y="527609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00248" y="3579689"/>
              <a:ext cx="52644" cy="673825"/>
            </a:xfrm>
            <a:custGeom>
              <a:avLst/>
              <a:gdLst/>
              <a:ahLst/>
              <a:cxnLst/>
              <a:rect l="0" t="0" r="0" b="0"/>
              <a:pathLst>
                <a:path w="52644" h="673825">
                  <a:moveTo>
                    <a:pt x="52643" y="0"/>
                  </a:moveTo>
                  <a:lnTo>
                    <a:pt x="41464" y="11178"/>
                  </a:lnTo>
                  <a:lnTo>
                    <a:pt x="39341" y="19150"/>
                  </a:lnTo>
                  <a:lnTo>
                    <a:pt x="35929" y="73217"/>
                  </a:lnTo>
                  <a:lnTo>
                    <a:pt x="32444" y="132529"/>
                  </a:lnTo>
                  <a:lnTo>
                    <a:pt x="31840" y="182117"/>
                  </a:lnTo>
                  <a:lnTo>
                    <a:pt x="30491" y="229306"/>
                  </a:lnTo>
                  <a:lnTo>
                    <a:pt x="25542" y="284361"/>
                  </a:lnTo>
                  <a:lnTo>
                    <a:pt x="29275" y="333689"/>
                  </a:lnTo>
                  <a:lnTo>
                    <a:pt x="29731" y="388209"/>
                  </a:lnTo>
                  <a:lnTo>
                    <a:pt x="23117" y="449210"/>
                  </a:lnTo>
                  <a:lnTo>
                    <a:pt x="21668" y="504326"/>
                  </a:lnTo>
                  <a:lnTo>
                    <a:pt x="18119" y="557702"/>
                  </a:lnTo>
                  <a:lnTo>
                    <a:pt x="6439" y="616961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32000" y="3937658"/>
              <a:ext cx="70662" cy="263213"/>
            </a:xfrm>
            <a:custGeom>
              <a:avLst/>
              <a:gdLst/>
              <a:ahLst/>
              <a:cxnLst/>
              <a:rect l="0" t="0" r="0" b="0"/>
              <a:pathLst>
                <a:path w="70662" h="263213">
                  <a:moveTo>
                    <a:pt x="42114" y="0"/>
                  </a:moveTo>
                  <a:lnTo>
                    <a:pt x="60072" y="55044"/>
                  </a:lnTo>
                  <a:lnTo>
                    <a:pt x="70661" y="106452"/>
                  </a:lnTo>
                  <a:lnTo>
                    <a:pt x="69679" y="147744"/>
                  </a:lnTo>
                  <a:lnTo>
                    <a:pt x="63724" y="174459"/>
                  </a:lnTo>
                  <a:lnTo>
                    <a:pt x="34243" y="231031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665105" y="4338755"/>
            <a:ext cx="1132287" cy="617289"/>
            <a:chOff x="2665105" y="4338755"/>
            <a:chExt cx="1132287" cy="617289"/>
          </a:xfrm>
        </p:grpSpPr>
        <p:sp>
          <p:nvSpPr>
            <p:cNvPr id="27" name="Freeform 26"/>
            <p:cNvSpPr/>
            <p:nvPr/>
          </p:nvSpPr>
          <p:spPr>
            <a:xfrm>
              <a:off x="3308041" y="4338755"/>
              <a:ext cx="489351" cy="533912"/>
            </a:xfrm>
            <a:custGeom>
              <a:avLst/>
              <a:gdLst/>
              <a:ahLst/>
              <a:cxnLst/>
              <a:rect l="0" t="0" r="0" b="0"/>
              <a:pathLst>
                <a:path w="489351" h="533912">
                  <a:moveTo>
                    <a:pt x="82135" y="104271"/>
                  </a:moveTo>
                  <a:lnTo>
                    <a:pt x="42593" y="159930"/>
                  </a:lnTo>
                  <a:lnTo>
                    <a:pt x="22812" y="218358"/>
                  </a:lnTo>
                  <a:lnTo>
                    <a:pt x="8502" y="273079"/>
                  </a:lnTo>
                  <a:lnTo>
                    <a:pt x="0" y="334538"/>
                  </a:lnTo>
                  <a:lnTo>
                    <a:pt x="5076" y="362199"/>
                  </a:lnTo>
                  <a:lnTo>
                    <a:pt x="25541" y="419430"/>
                  </a:lnTo>
                  <a:lnTo>
                    <a:pt x="49061" y="472676"/>
                  </a:lnTo>
                  <a:lnTo>
                    <a:pt x="68696" y="498737"/>
                  </a:lnTo>
                  <a:lnTo>
                    <a:pt x="100510" y="521277"/>
                  </a:lnTo>
                  <a:lnTo>
                    <a:pt x="145161" y="531595"/>
                  </a:lnTo>
                  <a:lnTo>
                    <a:pt x="204245" y="533911"/>
                  </a:lnTo>
                  <a:lnTo>
                    <a:pt x="257857" y="524317"/>
                  </a:lnTo>
                  <a:lnTo>
                    <a:pt x="279557" y="516735"/>
                  </a:lnTo>
                  <a:lnTo>
                    <a:pt x="342903" y="479333"/>
                  </a:lnTo>
                  <a:lnTo>
                    <a:pt x="375038" y="457426"/>
                  </a:lnTo>
                  <a:lnTo>
                    <a:pt x="422082" y="404712"/>
                  </a:lnTo>
                  <a:lnTo>
                    <a:pt x="457589" y="347400"/>
                  </a:lnTo>
                  <a:lnTo>
                    <a:pt x="481285" y="285579"/>
                  </a:lnTo>
                  <a:lnTo>
                    <a:pt x="489350" y="249238"/>
                  </a:lnTo>
                  <a:lnTo>
                    <a:pt x="488621" y="211955"/>
                  </a:lnTo>
                  <a:lnTo>
                    <a:pt x="481891" y="148824"/>
                  </a:lnTo>
                  <a:lnTo>
                    <a:pt x="470932" y="96650"/>
                  </a:lnTo>
                  <a:lnTo>
                    <a:pt x="463164" y="75148"/>
                  </a:lnTo>
                  <a:lnTo>
                    <a:pt x="432424" y="34867"/>
                  </a:lnTo>
                  <a:lnTo>
                    <a:pt x="406243" y="18846"/>
                  </a:lnTo>
                  <a:lnTo>
                    <a:pt x="363615" y="4122"/>
                  </a:lnTo>
                  <a:lnTo>
                    <a:pt x="304416" y="0"/>
                  </a:lnTo>
                  <a:lnTo>
                    <a:pt x="247315" y="4775"/>
                  </a:lnTo>
                  <a:lnTo>
                    <a:pt x="184910" y="18153"/>
                  </a:lnTo>
                  <a:lnTo>
                    <a:pt x="124249" y="516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65105" y="4362837"/>
              <a:ext cx="440509" cy="593207"/>
            </a:xfrm>
            <a:custGeom>
              <a:avLst/>
              <a:gdLst/>
              <a:ahLst/>
              <a:cxnLst/>
              <a:rect l="0" t="0" r="0" b="0"/>
              <a:pathLst>
                <a:path w="440509" h="593207">
                  <a:moveTo>
                    <a:pt x="82832" y="90717"/>
                  </a:moveTo>
                  <a:lnTo>
                    <a:pt x="48086" y="127804"/>
                  </a:lnTo>
                  <a:lnTo>
                    <a:pt x="23510" y="185957"/>
                  </a:lnTo>
                  <a:lnTo>
                    <a:pt x="5668" y="249358"/>
                  </a:lnTo>
                  <a:lnTo>
                    <a:pt x="0" y="307754"/>
                  </a:lnTo>
                  <a:lnTo>
                    <a:pt x="2000" y="364349"/>
                  </a:lnTo>
                  <a:lnTo>
                    <a:pt x="16599" y="426228"/>
                  </a:lnTo>
                  <a:lnTo>
                    <a:pt x="33758" y="480087"/>
                  </a:lnTo>
                  <a:lnTo>
                    <a:pt x="69416" y="543426"/>
                  </a:lnTo>
                  <a:lnTo>
                    <a:pt x="101214" y="569434"/>
                  </a:lnTo>
                  <a:lnTo>
                    <a:pt x="140271" y="586369"/>
                  </a:lnTo>
                  <a:lnTo>
                    <a:pt x="181480" y="593206"/>
                  </a:lnTo>
                  <a:lnTo>
                    <a:pt x="243005" y="584253"/>
                  </a:lnTo>
                  <a:lnTo>
                    <a:pt x="280419" y="571523"/>
                  </a:lnTo>
                  <a:lnTo>
                    <a:pt x="334023" y="545537"/>
                  </a:lnTo>
                  <a:lnTo>
                    <a:pt x="373462" y="505807"/>
                  </a:lnTo>
                  <a:lnTo>
                    <a:pt x="400796" y="450085"/>
                  </a:lnTo>
                  <a:lnTo>
                    <a:pt x="417250" y="411276"/>
                  </a:lnTo>
                  <a:lnTo>
                    <a:pt x="433290" y="351349"/>
                  </a:lnTo>
                  <a:lnTo>
                    <a:pt x="439318" y="294451"/>
                  </a:lnTo>
                  <a:lnTo>
                    <a:pt x="440508" y="235033"/>
                  </a:lnTo>
                  <a:lnTo>
                    <a:pt x="438331" y="203990"/>
                  </a:lnTo>
                  <a:lnTo>
                    <a:pt x="417065" y="144411"/>
                  </a:lnTo>
                  <a:lnTo>
                    <a:pt x="401191" y="102623"/>
                  </a:lnTo>
                  <a:lnTo>
                    <a:pt x="370017" y="57695"/>
                  </a:lnTo>
                  <a:lnTo>
                    <a:pt x="338200" y="32710"/>
                  </a:lnTo>
                  <a:lnTo>
                    <a:pt x="285527" y="5646"/>
                  </a:lnTo>
                  <a:lnTo>
                    <a:pt x="244016" y="0"/>
                  </a:lnTo>
                  <a:lnTo>
                    <a:pt x="191187" y="7981"/>
                  </a:lnTo>
                  <a:lnTo>
                    <a:pt x="128643" y="32638"/>
                  </a:lnTo>
                  <a:lnTo>
                    <a:pt x="69155" y="74042"/>
                  </a:lnTo>
                  <a:lnTo>
                    <a:pt x="61775" y="80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1990556" y="4344037"/>
            <a:ext cx="482158" cy="634737"/>
          </a:xfrm>
          <a:custGeom>
            <a:avLst/>
            <a:gdLst/>
            <a:ahLst/>
            <a:cxnLst/>
            <a:rect l="0" t="0" r="0" b="0"/>
            <a:pathLst>
              <a:path w="482158" h="634737">
                <a:moveTo>
                  <a:pt x="157257" y="88460"/>
                </a:moveTo>
                <a:lnTo>
                  <a:pt x="118884" y="117768"/>
                </a:lnTo>
                <a:lnTo>
                  <a:pt x="69533" y="176464"/>
                </a:lnTo>
                <a:lnTo>
                  <a:pt x="34426" y="231417"/>
                </a:lnTo>
                <a:lnTo>
                  <a:pt x="14754" y="284331"/>
                </a:lnTo>
                <a:lnTo>
                  <a:pt x="2723" y="332912"/>
                </a:lnTo>
                <a:lnTo>
                  <a:pt x="0" y="387221"/>
                </a:lnTo>
                <a:lnTo>
                  <a:pt x="7867" y="449075"/>
                </a:lnTo>
                <a:lnTo>
                  <a:pt x="24096" y="508562"/>
                </a:lnTo>
                <a:lnTo>
                  <a:pt x="46379" y="550339"/>
                </a:lnTo>
                <a:lnTo>
                  <a:pt x="76430" y="582335"/>
                </a:lnTo>
                <a:lnTo>
                  <a:pt x="137863" y="626787"/>
                </a:lnTo>
                <a:lnTo>
                  <a:pt x="200514" y="634736"/>
                </a:lnTo>
                <a:lnTo>
                  <a:pt x="227955" y="633066"/>
                </a:lnTo>
                <a:lnTo>
                  <a:pt x="280580" y="616050"/>
                </a:lnTo>
                <a:lnTo>
                  <a:pt x="325117" y="595488"/>
                </a:lnTo>
                <a:lnTo>
                  <a:pt x="359304" y="567726"/>
                </a:lnTo>
                <a:lnTo>
                  <a:pt x="402790" y="509157"/>
                </a:lnTo>
                <a:lnTo>
                  <a:pt x="432410" y="456899"/>
                </a:lnTo>
                <a:lnTo>
                  <a:pt x="455367" y="406427"/>
                </a:lnTo>
                <a:lnTo>
                  <a:pt x="476133" y="343040"/>
                </a:lnTo>
                <a:lnTo>
                  <a:pt x="482157" y="290999"/>
                </a:lnTo>
                <a:lnTo>
                  <a:pt x="480228" y="232539"/>
                </a:lnTo>
                <a:lnTo>
                  <a:pt x="468928" y="176192"/>
                </a:lnTo>
                <a:lnTo>
                  <a:pt x="451966" y="120507"/>
                </a:lnTo>
                <a:lnTo>
                  <a:pt x="433326" y="68634"/>
                </a:lnTo>
                <a:lnTo>
                  <a:pt x="414400" y="44241"/>
                </a:lnTo>
                <a:lnTo>
                  <a:pt x="385916" y="23366"/>
                </a:lnTo>
                <a:lnTo>
                  <a:pt x="334962" y="5238"/>
                </a:lnTo>
                <a:lnTo>
                  <a:pt x="307597" y="0"/>
                </a:lnTo>
                <a:lnTo>
                  <a:pt x="265883" y="4798"/>
                </a:lnTo>
                <a:lnTo>
                  <a:pt x="225057" y="21687"/>
                </a:lnTo>
                <a:lnTo>
                  <a:pt x="193724" y="46059"/>
                </a:lnTo>
                <a:lnTo>
                  <a:pt x="178314" y="6740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736191" y="315854"/>
            <a:ext cx="187519" cy="356121"/>
          </a:xfrm>
          <a:custGeom>
            <a:avLst/>
            <a:gdLst/>
            <a:ahLst/>
            <a:cxnLst/>
            <a:rect l="0" t="0" r="0" b="0"/>
            <a:pathLst>
              <a:path w="187519" h="356121">
                <a:moveTo>
                  <a:pt x="74917" y="0"/>
                </a:moveTo>
                <a:lnTo>
                  <a:pt x="11584" y="63334"/>
                </a:lnTo>
                <a:lnTo>
                  <a:pt x="4619" y="70299"/>
                </a:lnTo>
                <a:lnTo>
                  <a:pt x="1146" y="71432"/>
                </a:lnTo>
                <a:lnTo>
                  <a:pt x="0" y="68679"/>
                </a:lnTo>
                <a:lnTo>
                  <a:pt x="406" y="63333"/>
                </a:lnTo>
                <a:lnTo>
                  <a:pt x="7096" y="51155"/>
                </a:lnTo>
                <a:lnTo>
                  <a:pt x="27136" y="31145"/>
                </a:lnTo>
                <a:lnTo>
                  <a:pt x="36044" y="24273"/>
                </a:lnTo>
                <a:lnTo>
                  <a:pt x="58420" y="16637"/>
                </a:lnTo>
                <a:lnTo>
                  <a:pt x="110913" y="11736"/>
                </a:lnTo>
                <a:lnTo>
                  <a:pt x="132250" y="17304"/>
                </a:lnTo>
                <a:lnTo>
                  <a:pt x="141215" y="22065"/>
                </a:lnTo>
                <a:lnTo>
                  <a:pt x="147192" y="29918"/>
                </a:lnTo>
                <a:lnTo>
                  <a:pt x="153833" y="51122"/>
                </a:lnTo>
                <a:lnTo>
                  <a:pt x="151982" y="83778"/>
                </a:lnTo>
                <a:lnTo>
                  <a:pt x="143873" y="101966"/>
                </a:lnTo>
                <a:lnTo>
                  <a:pt x="119604" y="132706"/>
                </a:lnTo>
                <a:lnTo>
                  <a:pt x="90893" y="150563"/>
                </a:lnTo>
                <a:lnTo>
                  <a:pt x="92587" y="150678"/>
                </a:lnTo>
                <a:lnTo>
                  <a:pt x="97226" y="149585"/>
                </a:lnTo>
                <a:lnTo>
                  <a:pt x="120522" y="153636"/>
                </a:lnTo>
                <a:lnTo>
                  <a:pt x="144062" y="167835"/>
                </a:lnTo>
                <a:lnTo>
                  <a:pt x="155561" y="183388"/>
                </a:lnTo>
                <a:lnTo>
                  <a:pt x="179888" y="242542"/>
                </a:lnTo>
                <a:lnTo>
                  <a:pt x="187518" y="276975"/>
                </a:lnTo>
                <a:lnTo>
                  <a:pt x="186963" y="302085"/>
                </a:lnTo>
                <a:lnTo>
                  <a:pt x="178918" y="324943"/>
                </a:lnTo>
                <a:lnTo>
                  <a:pt x="164424" y="340561"/>
                </a:lnTo>
                <a:lnTo>
                  <a:pt x="155645" y="346364"/>
                </a:lnTo>
                <a:lnTo>
                  <a:pt x="120934" y="354531"/>
                </a:lnTo>
                <a:lnTo>
                  <a:pt x="68453" y="356120"/>
                </a:lnTo>
                <a:lnTo>
                  <a:pt x="26197" y="349502"/>
                </a:lnTo>
                <a:lnTo>
                  <a:pt x="1218" y="3474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1547689" y="4369326"/>
            <a:ext cx="293655" cy="607963"/>
          </a:xfrm>
          <a:custGeom>
            <a:avLst/>
            <a:gdLst/>
            <a:ahLst/>
            <a:cxnLst/>
            <a:rect l="0" t="0" r="0" b="0"/>
            <a:pathLst>
              <a:path w="293655" h="607963">
                <a:moveTo>
                  <a:pt x="263212" y="0"/>
                </a:moveTo>
                <a:lnTo>
                  <a:pt x="246445" y="11179"/>
                </a:lnTo>
                <a:lnTo>
                  <a:pt x="213660" y="18130"/>
                </a:lnTo>
                <a:lnTo>
                  <a:pt x="161831" y="19309"/>
                </a:lnTo>
                <a:lnTo>
                  <a:pt x="110345" y="12610"/>
                </a:lnTo>
                <a:lnTo>
                  <a:pt x="55722" y="5351"/>
                </a:lnTo>
                <a:lnTo>
                  <a:pt x="46506" y="7077"/>
                </a:lnTo>
                <a:lnTo>
                  <a:pt x="39193" y="11737"/>
                </a:lnTo>
                <a:lnTo>
                  <a:pt x="33148" y="18353"/>
                </a:lnTo>
                <a:lnTo>
                  <a:pt x="30287" y="26273"/>
                </a:lnTo>
                <a:lnTo>
                  <a:pt x="30228" y="44433"/>
                </a:lnTo>
                <a:lnTo>
                  <a:pt x="42859" y="98181"/>
                </a:lnTo>
                <a:lnTo>
                  <a:pt x="50710" y="157174"/>
                </a:lnTo>
                <a:lnTo>
                  <a:pt x="59496" y="216747"/>
                </a:lnTo>
                <a:lnTo>
                  <a:pt x="62445" y="273575"/>
                </a:lnTo>
                <a:lnTo>
                  <a:pt x="62687" y="287668"/>
                </a:lnTo>
                <a:lnTo>
                  <a:pt x="64018" y="292384"/>
                </a:lnTo>
                <a:lnTo>
                  <a:pt x="66075" y="290850"/>
                </a:lnTo>
                <a:lnTo>
                  <a:pt x="72650" y="279005"/>
                </a:lnTo>
                <a:lnTo>
                  <a:pt x="123065" y="224540"/>
                </a:lnTo>
                <a:lnTo>
                  <a:pt x="143213" y="216779"/>
                </a:lnTo>
                <a:lnTo>
                  <a:pt x="166595" y="214499"/>
                </a:lnTo>
                <a:lnTo>
                  <a:pt x="188686" y="217386"/>
                </a:lnTo>
                <a:lnTo>
                  <a:pt x="207083" y="225688"/>
                </a:lnTo>
                <a:lnTo>
                  <a:pt x="237957" y="250081"/>
                </a:lnTo>
                <a:lnTo>
                  <a:pt x="277016" y="309083"/>
                </a:lnTo>
                <a:lnTo>
                  <a:pt x="289009" y="339195"/>
                </a:lnTo>
                <a:lnTo>
                  <a:pt x="293654" y="393818"/>
                </a:lnTo>
                <a:lnTo>
                  <a:pt x="288983" y="449408"/>
                </a:lnTo>
                <a:lnTo>
                  <a:pt x="282860" y="501420"/>
                </a:lnTo>
                <a:lnTo>
                  <a:pt x="267734" y="534614"/>
                </a:lnTo>
                <a:lnTo>
                  <a:pt x="234807" y="574788"/>
                </a:lnTo>
                <a:lnTo>
                  <a:pt x="208392" y="590797"/>
                </a:lnTo>
                <a:lnTo>
                  <a:pt x="166856" y="605518"/>
                </a:lnTo>
                <a:lnTo>
                  <a:pt x="129507" y="607962"/>
                </a:lnTo>
                <a:lnTo>
                  <a:pt x="74116" y="595798"/>
                </a:lnTo>
                <a:lnTo>
                  <a:pt x="24231" y="578960"/>
                </a:lnTo>
                <a:lnTo>
                  <a:pt x="0" y="56853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2289146" y="284269"/>
            <a:ext cx="16596" cy="200042"/>
          </a:xfrm>
          <a:custGeom>
            <a:avLst/>
            <a:gdLst/>
            <a:ahLst/>
            <a:cxnLst/>
            <a:rect l="0" t="0" r="0" b="0"/>
            <a:pathLst>
              <a:path w="16596" h="200042">
                <a:moveTo>
                  <a:pt x="6066" y="0"/>
                </a:moveTo>
                <a:lnTo>
                  <a:pt x="0" y="34792"/>
                </a:lnTo>
                <a:lnTo>
                  <a:pt x="4521" y="96776"/>
                </a:lnTo>
                <a:lnTo>
                  <a:pt x="11350" y="159756"/>
                </a:lnTo>
                <a:lnTo>
                  <a:pt x="16595" y="2000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768580" y="4466792"/>
            <a:ext cx="2979566" cy="923799"/>
            <a:chOff x="768580" y="4466792"/>
            <a:chExt cx="2979566" cy="923799"/>
          </a:xfrm>
        </p:grpSpPr>
        <p:sp>
          <p:nvSpPr>
            <p:cNvPr id="34" name="Freeform 33"/>
            <p:cNvSpPr/>
            <p:nvPr/>
          </p:nvSpPr>
          <p:spPr>
            <a:xfrm>
              <a:off x="1094963" y="4466792"/>
              <a:ext cx="319165" cy="528263"/>
            </a:xfrm>
            <a:custGeom>
              <a:avLst/>
              <a:gdLst/>
              <a:ahLst/>
              <a:cxnLst/>
              <a:rect l="0" t="0" r="0" b="0"/>
              <a:pathLst>
                <a:path w="319165" h="528263">
                  <a:moveTo>
                    <a:pt x="115814" y="7819"/>
                  </a:moveTo>
                  <a:lnTo>
                    <a:pt x="95570" y="51782"/>
                  </a:lnTo>
                  <a:lnTo>
                    <a:pt x="55916" y="107677"/>
                  </a:lnTo>
                  <a:lnTo>
                    <a:pt x="51315" y="107147"/>
                  </a:lnTo>
                  <a:lnTo>
                    <a:pt x="48248" y="100943"/>
                  </a:lnTo>
                  <a:lnTo>
                    <a:pt x="46204" y="90959"/>
                  </a:lnTo>
                  <a:lnTo>
                    <a:pt x="48350" y="81963"/>
                  </a:lnTo>
                  <a:lnTo>
                    <a:pt x="73892" y="50714"/>
                  </a:lnTo>
                  <a:lnTo>
                    <a:pt x="107403" y="22011"/>
                  </a:lnTo>
                  <a:lnTo>
                    <a:pt x="137498" y="6435"/>
                  </a:lnTo>
                  <a:lnTo>
                    <a:pt x="174231" y="0"/>
                  </a:lnTo>
                  <a:lnTo>
                    <a:pt x="194810" y="4734"/>
                  </a:lnTo>
                  <a:lnTo>
                    <a:pt x="227084" y="26837"/>
                  </a:lnTo>
                  <a:lnTo>
                    <a:pt x="248868" y="52448"/>
                  </a:lnTo>
                  <a:lnTo>
                    <a:pt x="253718" y="75228"/>
                  </a:lnTo>
                  <a:lnTo>
                    <a:pt x="250804" y="99780"/>
                  </a:lnTo>
                  <a:lnTo>
                    <a:pt x="223436" y="154850"/>
                  </a:lnTo>
                  <a:lnTo>
                    <a:pt x="173326" y="203702"/>
                  </a:lnTo>
                  <a:lnTo>
                    <a:pt x="145723" y="219626"/>
                  </a:lnTo>
                  <a:lnTo>
                    <a:pt x="141602" y="220384"/>
                  </a:lnTo>
                  <a:lnTo>
                    <a:pt x="141195" y="218549"/>
                  </a:lnTo>
                  <a:lnTo>
                    <a:pt x="143263" y="214986"/>
                  </a:lnTo>
                  <a:lnTo>
                    <a:pt x="162941" y="204382"/>
                  </a:lnTo>
                  <a:lnTo>
                    <a:pt x="184333" y="203585"/>
                  </a:lnTo>
                  <a:lnTo>
                    <a:pt x="230604" y="212605"/>
                  </a:lnTo>
                  <a:lnTo>
                    <a:pt x="257320" y="227854"/>
                  </a:lnTo>
                  <a:lnTo>
                    <a:pt x="280054" y="247190"/>
                  </a:lnTo>
                  <a:lnTo>
                    <a:pt x="296019" y="273326"/>
                  </a:lnTo>
                  <a:lnTo>
                    <a:pt x="319164" y="334404"/>
                  </a:lnTo>
                  <a:lnTo>
                    <a:pt x="318655" y="371437"/>
                  </a:lnTo>
                  <a:lnTo>
                    <a:pt x="305506" y="406456"/>
                  </a:lnTo>
                  <a:lnTo>
                    <a:pt x="278933" y="448561"/>
                  </a:lnTo>
                  <a:lnTo>
                    <a:pt x="230924" y="487967"/>
                  </a:lnTo>
                  <a:lnTo>
                    <a:pt x="175773" y="512176"/>
                  </a:lnTo>
                  <a:lnTo>
                    <a:pt x="115607" y="528262"/>
                  </a:lnTo>
                  <a:lnTo>
                    <a:pt x="54233" y="518956"/>
                  </a:lnTo>
                  <a:lnTo>
                    <a:pt x="0" y="492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9640" y="4590425"/>
              <a:ext cx="10526" cy="547482"/>
            </a:xfrm>
            <a:custGeom>
              <a:avLst/>
              <a:gdLst/>
              <a:ahLst/>
              <a:cxnLst/>
              <a:rect l="0" t="0" r="0" b="0"/>
              <a:pathLst>
                <a:path w="10526" h="547482">
                  <a:moveTo>
                    <a:pt x="10525" y="0"/>
                  </a:moveTo>
                  <a:lnTo>
                    <a:pt x="2192" y="48930"/>
                  </a:lnTo>
                  <a:lnTo>
                    <a:pt x="647" y="103015"/>
                  </a:lnTo>
                  <a:lnTo>
                    <a:pt x="190" y="161544"/>
                  </a:lnTo>
                  <a:lnTo>
                    <a:pt x="35" y="223242"/>
                  </a:lnTo>
                  <a:lnTo>
                    <a:pt x="8" y="271906"/>
                  </a:lnTo>
                  <a:lnTo>
                    <a:pt x="0" y="323370"/>
                  </a:lnTo>
                  <a:lnTo>
                    <a:pt x="1167" y="385926"/>
                  </a:lnTo>
                  <a:lnTo>
                    <a:pt x="7233" y="435012"/>
                  </a:lnTo>
                  <a:lnTo>
                    <a:pt x="9875" y="497233"/>
                  </a:lnTo>
                  <a:lnTo>
                    <a:pt x="10525" y="547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16186" y="4948394"/>
              <a:ext cx="67973" cy="200042"/>
            </a:xfrm>
            <a:custGeom>
              <a:avLst/>
              <a:gdLst/>
              <a:ahLst/>
              <a:cxnLst/>
              <a:rect l="0" t="0" r="0" b="0"/>
              <a:pathLst>
                <a:path w="67973" h="200042">
                  <a:moveTo>
                    <a:pt x="42114" y="0"/>
                  </a:moveTo>
                  <a:lnTo>
                    <a:pt x="60073" y="53874"/>
                  </a:lnTo>
                  <a:lnTo>
                    <a:pt x="67972" y="84592"/>
                  </a:lnTo>
                  <a:lnTo>
                    <a:pt x="61346" y="126414"/>
                  </a:lnTo>
                  <a:lnTo>
                    <a:pt x="54171" y="146260"/>
                  </a:lnTo>
                  <a:lnTo>
                    <a:pt x="43183" y="162880"/>
                  </a:lnTo>
                  <a:lnTo>
                    <a:pt x="27381" y="174946"/>
                  </a:lnTo>
                  <a:lnTo>
                    <a:pt x="12170" y="18420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8580" y="5201077"/>
              <a:ext cx="2979566" cy="189514"/>
            </a:xfrm>
            <a:custGeom>
              <a:avLst/>
              <a:gdLst/>
              <a:ahLst/>
              <a:cxnLst/>
              <a:rect l="0" t="0" r="0" b="0"/>
              <a:pathLst>
                <a:path w="2979566" h="189514">
                  <a:moveTo>
                    <a:pt x="2979565" y="31586"/>
                  </a:moveTo>
                  <a:lnTo>
                    <a:pt x="2942087" y="23252"/>
                  </a:lnTo>
                  <a:lnTo>
                    <a:pt x="2890663" y="21491"/>
                  </a:lnTo>
                  <a:lnTo>
                    <a:pt x="2838190" y="21186"/>
                  </a:lnTo>
                  <a:lnTo>
                    <a:pt x="2789367" y="15506"/>
                  </a:lnTo>
                  <a:lnTo>
                    <a:pt x="2739676" y="12004"/>
                  </a:lnTo>
                  <a:lnTo>
                    <a:pt x="2682319" y="10966"/>
                  </a:lnTo>
                  <a:lnTo>
                    <a:pt x="2620870" y="10659"/>
                  </a:lnTo>
                  <a:lnTo>
                    <a:pt x="2558210" y="10567"/>
                  </a:lnTo>
                  <a:lnTo>
                    <a:pt x="2495861" y="3301"/>
                  </a:lnTo>
                  <a:lnTo>
                    <a:pt x="2442012" y="978"/>
                  </a:lnTo>
                  <a:lnTo>
                    <a:pt x="2393040" y="290"/>
                  </a:lnTo>
                  <a:lnTo>
                    <a:pt x="2337456" y="86"/>
                  </a:lnTo>
                  <a:lnTo>
                    <a:pt x="2287972" y="26"/>
                  </a:lnTo>
                  <a:lnTo>
                    <a:pt x="2228726" y="8"/>
                  </a:lnTo>
                  <a:lnTo>
                    <a:pt x="2183385" y="4"/>
                  </a:lnTo>
                  <a:lnTo>
                    <a:pt x="2139056" y="2"/>
                  </a:lnTo>
                  <a:lnTo>
                    <a:pt x="2094789" y="1"/>
                  </a:lnTo>
                  <a:lnTo>
                    <a:pt x="2047818" y="1"/>
                  </a:lnTo>
                  <a:lnTo>
                    <a:pt x="2002765" y="0"/>
                  </a:lnTo>
                  <a:lnTo>
                    <a:pt x="1959345" y="0"/>
                  </a:lnTo>
                  <a:lnTo>
                    <a:pt x="1897779" y="0"/>
                  </a:lnTo>
                  <a:lnTo>
                    <a:pt x="1848861" y="0"/>
                  </a:lnTo>
                  <a:lnTo>
                    <a:pt x="1802392" y="0"/>
                  </a:lnTo>
                  <a:lnTo>
                    <a:pt x="1747549" y="0"/>
                  </a:lnTo>
                  <a:lnTo>
                    <a:pt x="1697114" y="1170"/>
                  </a:lnTo>
                  <a:lnTo>
                    <a:pt x="1654654" y="5590"/>
                  </a:lnTo>
                  <a:lnTo>
                    <a:pt x="1608487" y="8334"/>
                  </a:lnTo>
                  <a:lnTo>
                    <a:pt x="1560672" y="9553"/>
                  </a:lnTo>
                  <a:lnTo>
                    <a:pt x="1512125" y="10096"/>
                  </a:lnTo>
                  <a:lnTo>
                    <a:pt x="1455523" y="10401"/>
                  </a:lnTo>
                  <a:lnTo>
                    <a:pt x="1392349" y="16080"/>
                  </a:lnTo>
                  <a:lnTo>
                    <a:pt x="1338536" y="19583"/>
                  </a:lnTo>
                  <a:lnTo>
                    <a:pt x="1278431" y="19596"/>
                  </a:lnTo>
                  <a:lnTo>
                    <a:pt x="1221498" y="12667"/>
                  </a:lnTo>
                  <a:lnTo>
                    <a:pt x="1165192" y="10951"/>
                  </a:lnTo>
                  <a:lnTo>
                    <a:pt x="1109009" y="11782"/>
                  </a:lnTo>
                  <a:lnTo>
                    <a:pt x="1052851" y="18878"/>
                  </a:lnTo>
                  <a:lnTo>
                    <a:pt x="991109" y="20627"/>
                  </a:lnTo>
                  <a:lnTo>
                    <a:pt x="930993" y="22142"/>
                  </a:lnTo>
                  <a:lnTo>
                    <a:pt x="870938" y="29374"/>
                  </a:lnTo>
                  <a:lnTo>
                    <a:pt x="820356" y="34050"/>
                  </a:lnTo>
                  <a:lnTo>
                    <a:pt x="768323" y="42845"/>
                  </a:lnTo>
                  <a:lnTo>
                    <a:pt x="715862" y="52859"/>
                  </a:lnTo>
                  <a:lnTo>
                    <a:pt x="663273" y="63235"/>
                  </a:lnTo>
                  <a:lnTo>
                    <a:pt x="610646" y="76838"/>
                  </a:lnTo>
                  <a:lnTo>
                    <a:pt x="558008" y="92567"/>
                  </a:lnTo>
                  <a:lnTo>
                    <a:pt x="505367" y="107756"/>
                  </a:lnTo>
                  <a:lnTo>
                    <a:pt x="449606" y="127074"/>
                  </a:lnTo>
                  <a:lnTo>
                    <a:pt x="388630" y="144497"/>
                  </a:lnTo>
                  <a:lnTo>
                    <a:pt x="326109" y="160188"/>
                  </a:lnTo>
                  <a:lnTo>
                    <a:pt x="263131" y="176535"/>
                  </a:lnTo>
                  <a:lnTo>
                    <a:pt x="200017" y="185668"/>
                  </a:lnTo>
                  <a:lnTo>
                    <a:pt x="136863" y="188374"/>
                  </a:lnTo>
                  <a:lnTo>
                    <a:pt x="79936" y="189176"/>
                  </a:lnTo>
                  <a:lnTo>
                    <a:pt x="36553" y="18941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695928" y="5422176"/>
            <a:ext cx="953393" cy="561937"/>
            <a:chOff x="2695928" y="5422176"/>
            <a:chExt cx="953393" cy="561937"/>
          </a:xfrm>
        </p:grpSpPr>
        <p:sp>
          <p:nvSpPr>
            <p:cNvPr id="39" name="Freeform 38"/>
            <p:cNvSpPr/>
            <p:nvPr/>
          </p:nvSpPr>
          <p:spPr>
            <a:xfrm>
              <a:off x="3244873" y="5506404"/>
              <a:ext cx="404448" cy="477709"/>
            </a:xfrm>
            <a:custGeom>
              <a:avLst/>
              <a:gdLst/>
              <a:ahLst/>
              <a:cxnLst/>
              <a:rect l="0" t="0" r="0" b="0"/>
              <a:pathLst>
                <a:path w="404448" h="477709">
                  <a:moveTo>
                    <a:pt x="208474" y="0"/>
                  </a:moveTo>
                  <a:lnTo>
                    <a:pt x="165782" y="3119"/>
                  </a:lnTo>
                  <a:lnTo>
                    <a:pt x="134603" y="14572"/>
                  </a:lnTo>
                  <a:lnTo>
                    <a:pt x="114811" y="27534"/>
                  </a:lnTo>
                  <a:lnTo>
                    <a:pt x="68498" y="84796"/>
                  </a:lnTo>
                  <a:lnTo>
                    <a:pt x="43217" y="129574"/>
                  </a:lnTo>
                  <a:lnTo>
                    <a:pt x="22892" y="189722"/>
                  </a:lnTo>
                  <a:lnTo>
                    <a:pt x="8516" y="242890"/>
                  </a:lnTo>
                  <a:lnTo>
                    <a:pt x="0" y="304042"/>
                  </a:lnTo>
                  <a:lnTo>
                    <a:pt x="6723" y="362871"/>
                  </a:lnTo>
                  <a:lnTo>
                    <a:pt x="22436" y="409500"/>
                  </a:lnTo>
                  <a:lnTo>
                    <a:pt x="35713" y="430004"/>
                  </a:lnTo>
                  <a:lnTo>
                    <a:pt x="62919" y="453532"/>
                  </a:lnTo>
                  <a:lnTo>
                    <a:pt x="113960" y="476474"/>
                  </a:lnTo>
                  <a:lnTo>
                    <a:pt x="134882" y="477708"/>
                  </a:lnTo>
                  <a:lnTo>
                    <a:pt x="188088" y="468968"/>
                  </a:lnTo>
                  <a:lnTo>
                    <a:pt x="245348" y="447571"/>
                  </a:lnTo>
                  <a:lnTo>
                    <a:pt x="296951" y="413904"/>
                  </a:lnTo>
                  <a:lnTo>
                    <a:pt x="341592" y="357334"/>
                  </a:lnTo>
                  <a:lnTo>
                    <a:pt x="373778" y="296909"/>
                  </a:lnTo>
                  <a:lnTo>
                    <a:pt x="390345" y="247512"/>
                  </a:lnTo>
                  <a:lnTo>
                    <a:pt x="403713" y="185458"/>
                  </a:lnTo>
                  <a:lnTo>
                    <a:pt x="404447" y="126928"/>
                  </a:lnTo>
                  <a:lnTo>
                    <a:pt x="393673" y="70305"/>
                  </a:lnTo>
                  <a:lnTo>
                    <a:pt x="388092" y="59738"/>
                  </a:lnTo>
                  <a:lnTo>
                    <a:pt x="372532" y="44878"/>
                  </a:lnTo>
                  <a:lnTo>
                    <a:pt x="315375" y="13550"/>
                  </a:lnTo>
                  <a:lnTo>
                    <a:pt x="292250" y="6022"/>
                  </a:lnTo>
                  <a:lnTo>
                    <a:pt x="2400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95928" y="5422176"/>
              <a:ext cx="367362" cy="481596"/>
            </a:xfrm>
            <a:custGeom>
              <a:avLst/>
              <a:gdLst/>
              <a:ahLst/>
              <a:cxnLst/>
              <a:rect l="0" t="0" r="0" b="0"/>
              <a:pathLst>
                <a:path w="367362" h="481596">
                  <a:moveTo>
                    <a:pt x="167823" y="0"/>
                  </a:moveTo>
                  <a:lnTo>
                    <a:pt x="105565" y="19128"/>
                  </a:lnTo>
                  <a:lnTo>
                    <a:pt x="81396" y="37773"/>
                  </a:lnTo>
                  <a:lnTo>
                    <a:pt x="39256" y="95300"/>
                  </a:lnTo>
                  <a:lnTo>
                    <a:pt x="13826" y="157975"/>
                  </a:lnTo>
                  <a:lnTo>
                    <a:pt x="2570" y="203170"/>
                  </a:lnTo>
                  <a:lnTo>
                    <a:pt x="0" y="262401"/>
                  </a:lnTo>
                  <a:lnTo>
                    <a:pt x="5144" y="313145"/>
                  </a:lnTo>
                  <a:lnTo>
                    <a:pt x="17362" y="365882"/>
                  </a:lnTo>
                  <a:lnTo>
                    <a:pt x="40110" y="420795"/>
                  </a:lnTo>
                  <a:lnTo>
                    <a:pt x="59662" y="447034"/>
                  </a:lnTo>
                  <a:lnTo>
                    <a:pt x="79587" y="459165"/>
                  </a:lnTo>
                  <a:lnTo>
                    <a:pt x="136880" y="479093"/>
                  </a:lnTo>
                  <a:lnTo>
                    <a:pt x="176072" y="481595"/>
                  </a:lnTo>
                  <a:lnTo>
                    <a:pt x="228117" y="472552"/>
                  </a:lnTo>
                  <a:lnTo>
                    <a:pt x="249603" y="465047"/>
                  </a:lnTo>
                  <a:lnTo>
                    <a:pt x="289871" y="434490"/>
                  </a:lnTo>
                  <a:lnTo>
                    <a:pt x="332700" y="378349"/>
                  </a:lnTo>
                  <a:lnTo>
                    <a:pt x="348217" y="341651"/>
                  </a:lnTo>
                  <a:lnTo>
                    <a:pt x="356705" y="280093"/>
                  </a:lnTo>
                  <a:lnTo>
                    <a:pt x="365313" y="221660"/>
                  </a:lnTo>
                  <a:lnTo>
                    <a:pt x="367361" y="165057"/>
                  </a:lnTo>
                  <a:lnTo>
                    <a:pt x="361402" y="140039"/>
                  </a:lnTo>
                  <a:lnTo>
                    <a:pt x="331918" y="85815"/>
                  </a:lnTo>
                  <a:lnTo>
                    <a:pt x="318353" y="68946"/>
                  </a:lnTo>
                  <a:lnTo>
                    <a:pt x="291973" y="51884"/>
                  </a:lnTo>
                  <a:lnTo>
                    <a:pt x="235977" y="36808"/>
                  </a:lnTo>
                  <a:lnTo>
                    <a:pt x="178643" y="32617"/>
                  </a:lnTo>
                  <a:lnTo>
                    <a:pt x="125709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2295212" y="2590010"/>
            <a:ext cx="21058" cy="126343"/>
          </a:xfrm>
          <a:custGeom>
            <a:avLst/>
            <a:gdLst/>
            <a:ahLst/>
            <a:cxnLst/>
            <a:rect l="0" t="0" r="0" b="0"/>
            <a:pathLst>
              <a:path w="21058" h="126343">
                <a:moveTo>
                  <a:pt x="21057" y="0"/>
                </a:moveTo>
                <a:lnTo>
                  <a:pt x="9879" y="11178"/>
                </a:lnTo>
                <a:lnTo>
                  <a:pt x="4391" y="29145"/>
                </a:lnTo>
                <a:lnTo>
                  <a:pt x="578" y="89972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821222" y="5316203"/>
            <a:ext cx="1674032" cy="885083"/>
            <a:chOff x="821222" y="5316203"/>
            <a:chExt cx="1674032" cy="885083"/>
          </a:xfrm>
        </p:grpSpPr>
        <p:sp>
          <p:nvSpPr>
            <p:cNvPr id="43" name="Freeform 42"/>
            <p:cNvSpPr/>
            <p:nvPr/>
          </p:nvSpPr>
          <p:spPr>
            <a:xfrm>
              <a:off x="2212120" y="5316203"/>
              <a:ext cx="283134" cy="548171"/>
            </a:xfrm>
            <a:custGeom>
              <a:avLst/>
              <a:gdLst/>
              <a:ahLst/>
              <a:cxnLst/>
              <a:rect l="0" t="0" r="0" b="0"/>
              <a:pathLst>
                <a:path w="283134" h="548171">
                  <a:moveTo>
                    <a:pt x="114678" y="63859"/>
                  </a:moveTo>
                  <a:lnTo>
                    <a:pt x="99036" y="81839"/>
                  </a:lnTo>
                  <a:lnTo>
                    <a:pt x="67835" y="138212"/>
                  </a:lnTo>
                  <a:lnTo>
                    <a:pt x="33798" y="190287"/>
                  </a:lnTo>
                  <a:lnTo>
                    <a:pt x="29173" y="191428"/>
                  </a:lnTo>
                  <a:lnTo>
                    <a:pt x="26089" y="186340"/>
                  </a:lnTo>
                  <a:lnTo>
                    <a:pt x="23832" y="167428"/>
                  </a:lnTo>
                  <a:lnTo>
                    <a:pt x="34936" y="116275"/>
                  </a:lnTo>
                  <a:lnTo>
                    <a:pt x="56595" y="68277"/>
                  </a:lnTo>
                  <a:lnTo>
                    <a:pt x="90319" y="26298"/>
                  </a:lnTo>
                  <a:lnTo>
                    <a:pt x="116819" y="4507"/>
                  </a:lnTo>
                  <a:lnTo>
                    <a:pt x="126633" y="894"/>
                  </a:lnTo>
                  <a:lnTo>
                    <a:pt x="146898" y="0"/>
                  </a:lnTo>
                  <a:lnTo>
                    <a:pt x="164482" y="6621"/>
                  </a:lnTo>
                  <a:lnTo>
                    <a:pt x="172447" y="11662"/>
                  </a:lnTo>
                  <a:lnTo>
                    <a:pt x="184417" y="26622"/>
                  </a:lnTo>
                  <a:lnTo>
                    <a:pt x="192466" y="46139"/>
                  </a:lnTo>
                  <a:lnTo>
                    <a:pt x="197634" y="99917"/>
                  </a:lnTo>
                  <a:lnTo>
                    <a:pt x="198654" y="160928"/>
                  </a:lnTo>
                  <a:lnTo>
                    <a:pt x="197686" y="219210"/>
                  </a:lnTo>
                  <a:lnTo>
                    <a:pt x="191655" y="267556"/>
                  </a:lnTo>
                  <a:lnTo>
                    <a:pt x="185905" y="326407"/>
                  </a:lnTo>
                  <a:lnTo>
                    <a:pt x="173851" y="377503"/>
                  </a:lnTo>
                  <a:lnTo>
                    <a:pt x="148394" y="440399"/>
                  </a:lnTo>
                  <a:lnTo>
                    <a:pt x="120591" y="495200"/>
                  </a:lnTo>
                  <a:lnTo>
                    <a:pt x="99142" y="524676"/>
                  </a:lnTo>
                  <a:lnTo>
                    <a:pt x="80867" y="536948"/>
                  </a:lnTo>
                  <a:lnTo>
                    <a:pt x="45258" y="544845"/>
                  </a:lnTo>
                  <a:lnTo>
                    <a:pt x="35642" y="542444"/>
                  </a:lnTo>
                  <a:lnTo>
                    <a:pt x="28062" y="537333"/>
                  </a:lnTo>
                  <a:lnTo>
                    <a:pt x="16520" y="522297"/>
                  </a:lnTo>
                  <a:lnTo>
                    <a:pt x="7491" y="503915"/>
                  </a:lnTo>
                  <a:lnTo>
                    <a:pt x="0" y="441679"/>
                  </a:lnTo>
                  <a:lnTo>
                    <a:pt x="2320" y="403533"/>
                  </a:lnTo>
                  <a:lnTo>
                    <a:pt x="13536" y="370004"/>
                  </a:lnTo>
                  <a:lnTo>
                    <a:pt x="38287" y="332822"/>
                  </a:lnTo>
                  <a:lnTo>
                    <a:pt x="64357" y="315777"/>
                  </a:lnTo>
                  <a:lnTo>
                    <a:pt x="74112" y="314862"/>
                  </a:lnTo>
                  <a:lnTo>
                    <a:pt x="94309" y="320085"/>
                  </a:lnTo>
                  <a:lnTo>
                    <a:pt x="111864" y="333325"/>
                  </a:lnTo>
                  <a:lnTo>
                    <a:pt x="126295" y="350908"/>
                  </a:lnTo>
                  <a:lnTo>
                    <a:pt x="164778" y="413657"/>
                  </a:lnTo>
                  <a:lnTo>
                    <a:pt x="191273" y="474678"/>
                  </a:lnTo>
                  <a:lnTo>
                    <a:pt x="217788" y="524800"/>
                  </a:lnTo>
                  <a:lnTo>
                    <a:pt x="234204" y="537004"/>
                  </a:lnTo>
                  <a:lnTo>
                    <a:pt x="283133" y="5481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37202" y="5453761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42114" y="0"/>
                  </a:moveTo>
                  <a:lnTo>
                    <a:pt x="34878" y="27556"/>
                  </a:lnTo>
                  <a:lnTo>
                    <a:pt x="32236" y="83779"/>
                  </a:lnTo>
                  <a:lnTo>
                    <a:pt x="24435" y="147123"/>
                  </a:lnTo>
                  <a:lnTo>
                    <a:pt x="21724" y="210039"/>
                  </a:lnTo>
                  <a:lnTo>
                    <a:pt x="21254" y="267345"/>
                  </a:lnTo>
                  <a:lnTo>
                    <a:pt x="21096" y="328630"/>
                  </a:lnTo>
                  <a:lnTo>
                    <a:pt x="13829" y="385796"/>
                  </a:lnTo>
                  <a:lnTo>
                    <a:pt x="8061" y="445267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98467" y="5506489"/>
              <a:ext cx="278478" cy="595645"/>
            </a:xfrm>
            <a:custGeom>
              <a:avLst/>
              <a:gdLst/>
              <a:ahLst/>
              <a:cxnLst/>
              <a:rect l="0" t="0" r="0" b="0"/>
              <a:pathLst>
                <a:path w="278478" h="595645">
                  <a:moveTo>
                    <a:pt x="249180" y="10444"/>
                  </a:moveTo>
                  <a:lnTo>
                    <a:pt x="211702" y="2110"/>
                  </a:lnTo>
                  <a:lnTo>
                    <a:pt x="154690" y="348"/>
                  </a:lnTo>
                  <a:lnTo>
                    <a:pt x="95508" y="0"/>
                  </a:lnTo>
                  <a:lnTo>
                    <a:pt x="41877" y="3052"/>
                  </a:lnTo>
                  <a:lnTo>
                    <a:pt x="30260" y="5516"/>
                  </a:lnTo>
                  <a:lnTo>
                    <a:pt x="21345" y="10668"/>
                  </a:lnTo>
                  <a:lnTo>
                    <a:pt x="8320" y="25751"/>
                  </a:lnTo>
                  <a:lnTo>
                    <a:pt x="0" y="65152"/>
                  </a:lnTo>
                  <a:lnTo>
                    <a:pt x="5594" y="121292"/>
                  </a:lnTo>
                  <a:lnTo>
                    <a:pt x="17964" y="173629"/>
                  </a:lnTo>
                  <a:lnTo>
                    <a:pt x="31672" y="234010"/>
                  </a:lnTo>
                  <a:lnTo>
                    <a:pt x="45645" y="289828"/>
                  </a:lnTo>
                  <a:lnTo>
                    <a:pt x="52655" y="313598"/>
                  </a:lnTo>
                  <a:lnTo>
                    <a:pt x="56163" y="316662"/>
                  </a:lnTo>
                  <a:lnTo>
                    <a:pt x="59670" y="314025"/>
                  </a:lnTo>
                  <a:lnTo>
                    <a:pt x="98888" y="251880"/>
                  </a:lnTo>
                  <a:lnTo>
                    <a:pt x="125101" y="226390"/>
                  </a:lnTo>
                  <a:lnTo>
                    <a:pt x="134875" y="222258"/>
                  </a:lnTo>
                  <a:lnTo>
                    <a:pt x="155094" y="220786"/>
                  </a:lnTo>
                  <a:lnTo>
                    <a:pt x="191797" y="232125"/>
                  </a:lnTo>
                  <a:lnTo>
                    <a:pt x="212368" y="247009"/>
                  </a:lnTo>
                  <a:lnTo>
                    <a:pt x="250832" y="288128"/>
                  </a:lnTo>
                  <a:lnTo>
                    <a:pt x="273040" y="337346"/>
                  </a:lnTo>
                  <a:lnTo>
                    <a:pt x="278477" y="374155"/>
                  </a:lnTo>
                  <a:lnTo>
                    <a:pt x="271908" y="428515"/>
                  </a:lnTo>
                  <a:lnTo>
                    <a:pt x="256226" y="484313"/>
                  </a:lnTo>
                  <a:lnTo>
                    <a:pt x="230945" y="534806"/>
                  </a:lnTo>
                  <a:lnTo>
                    <a:pt x="204783" y="562253"/>
                  </a:lnTo>
                  <a:lnTo>
                    <a:pt x="169215" y="585204"/>
                  </a:lnTo>
                  <a:lnTo>
                    <a:pt x="129041" y="595644"/>
                  </a:lnTo>
                  <a:lnTo>
                    <a:pt x="93090" y="593148"/>
                  </a:lnTo>
                  <a:lnTo>
                    <a:pt x="50672" y="580654"/>
                  </a:lnTo>
                  <a:lnTo>
                    <a:pt x="17553" y="5579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1222" y="5601160"/>
              <a:ext cx="52644" cy="589597"/>
            </a:xfrm>
            <a:custGeom>
              <a:avLst/>
              <a:gdLst/>
              <a:ahLst/>
              <a:cxnLst/>
              <a:rect l="0" t="0" r="0" b="0"/>
              <a:pathLst>
                <a:path w="52644" h="589597">
                  <a:moveTo>
                    <a:pt x="52643" y="0"/>
                  </a:moveTo>
                  <a:lnTo>
                    <a:pt x="38172" y="33622"/>
                  </a:lnTo>
                  <a:lnTo>
                    <a:pt x="29767" y="85324"/>
                  </a:lnTo>
                  <a:lnTo>
                    <a:pt x="22778" y="146186"/>
                  </a:lnTo>
                  <a:lnTo>
                    <a:pt x="27156" y="202802"/>
                  </a:lnTo>
                  <a:lnTo>
                    <a:pt x="24684" y="264030"/>
                  </a:lnTo>
                  <a:lnTo>
                    <a:pt x="22132" y="326626"/>
                  </a:lnTo>
                  <a:lnTo>
                    <a:pt x="21376" y="378448"/>
                  </a:lnTo>
                  <a:lnTo>
                    <a:pt x="15562" y="429028"/>
                  </a:lnTo>
                  <a:lnTo>
                    <a:pt x="12020" y="481059"/>
                  </a:lnTo>
                  <a:lnTo>
                    <a:pt x="3588" y="535402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10943" y="5948601"/>
              <a:ext cx="48680" cy="252685"/>
            </a:xfrm>
            <a:custGeom>
              <a:avLst/>
              <a:gdLst/>
              <a:ahLst/>
              <a:cxnLst/>
              <a:rect l="0" t="0" r="0" b="0"/>
              <a:pathLst>
                <a:path w="48680" h="252685">
                  <a:moveTo>
                    <a:pt x="31585" y="0"/>
                  </a:moveTo>
                  <a:lnTo>
                    <a:pt x="34705" y="42691"/>
                  </a:lnTo>
                  <a:lnTo>
                    <a:pt x="48374" y="96002"/>
                  </a:lnTo>
                  <a:lnTo>
                    <a:pt x="48679" y="151458"/>
                  </a:lnTo>
                  <a:lnTo>
                    <a:pt x="42692" y="180789"/>
                  </a:lnTo>
                  <a:lnTo>
                    <a:pt x="14859" y="23895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284476" y="2684766"/>
            <a:ext cx="442198" cy="200043"/>
            <a:chOff x="1284476" y="2684766"/>
            <a:chExt cx="442198" cy="200043"/>
          </a:xfrm>
        </p:grpSpPr>
        <p:sp>
          <p:nvSpPr>
            <p:cNvPr id="49" name="Freeform 48"/>
            <p:cNvSpPr/>
            <p:nvPr/>
          </p:nvSpPr>
          <p:spPr>
            <a:xfrm>
              <a:off x="1716145" y="2684766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48931"/>
                  </a:lnTo>
                  <a:lnTo>
                    <a:pt x="433" y="1080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84476" y="2768994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9879" y="11179"/>
                  </a:lnTo>
                  <a:lnTo>
                    <a:pt x="4391" y="32265"/>
                  </a:lnTo>
                  <a:lnTo>
                    <a:pt x="867" y="8787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500813" y="5232701"/>
            <a:ext cx="3402984" cy="1147566"/>
          </a:xfrm>
          <a:custGeom>
            <a:avLst/>
            <a:gdLst/>
            <a:ahLst/>
            <a:cxnLst/>
            <a:rect l="0" t="0" r="0" b="0"/>
            <a:pathLst>
              <a:path w="3402984" h="1147566">
                <a:moveTo>
                  <a:pt x="983705" y="157889"/>
                </a:moveTo>
                <a:lnTo>
                  <a:pt x="925088" y="163478"/>
                </a:lnTo>
                <a:lnTo>
                  <a:pt x="870914" y="175848"/>
                </a:lnTo>
                <a:lnTo>
                  <a:pt x="812033" y="189556"/>
                </a:lnTo>
                <a:lnTo>
                  <a:pt x="755602" y="203529"/>
                </a:lnTo>
                <a:lnTo>
                  <a:pt x="702254" y="210318"/>
                </a:lnTo>
                <a:lnTo>
                  <a:pt x="646656" y="221711"/>
                </a:lnTo>
                <a:lnTo>
                  <a:pt x="590614" y="235227"/>
                </a:lnTo>
                <a:lnTo>
                  <a:pt x="527248" y="241926"/>
                </a:lnTo>
                <a:lnTo>
                  <a:pt x="468458" y="250182"/>
                </a:lnTo>
                <a:lnTo>
                  <a:pt x="411785" y="257748"/>
                </a:lnTo>
                <a:lnTo>
                  <a:pt x="349816" y="273913"/>
                </a:lnTo>
                <a:lnTo>
                  <a:pt x="295413" y="293372"/>
                </a:lnTo>
                <a:lnTo>
                  <a:pt x="237049" y="323505"/>
                </a:lnTo>
                <a:lnTo>
                  <a:pt x="207973" y="339152"/>
                </a:lnTo>
                <a:lnTo>
                  <a:pt x="151325" y="382307"/>
                </a:lnTo>
                <a:lnTo>
                  <a:pt x="91847" y="442450"/>
                </a:lnTo>
                <a:lnTo>
                  <a:pt x="46937" y="497022"/>
                </a:lnTo>
                <a:lnTo>
                  <a:pt x="24235" y="537354"/>
                </a:lnTo>
                <a:lnTo>
                  <a:pt x="4835" y="597949"/>
                </a:lnTo>
                <a:lnTo>
                  <a:pt x="0" y="620193"/>
                </a:lnTo>
                <a:lnTo>
                  <a:pt x="6428" y="663070"/>
                </a:lnTo>
                <a:lnTo>
                  <a:pt x="18757" y="694787"/>
                </a:lnTo>
                <a:lnTo>
                  <a:pt x="50662" y="739073"/>
                </a:lnTo>
                <a:lnTo>
                  <a:pt x="106349" y="796564"/>
                </a:lnTo>
                <a:lnTo>
                  <a:pt x="163869" y="845748"/>
                </a:lnTo>
                <a:lnTo>
                  <a:pt x="220896" y="880846"/>
                </a:lnTo>
                <a:lnTo>
                  <a:pt x="277669" y="915942"/>
                </a:lnTo>
                <a:lnTo>
                  <a:pt x="339261" y="951036"/>
                </a:lnTo>
                <a:lnTo>
                  <a:pt x="394366" y="979112"/>
                </a:lnTo>
                <a:lnTo>
                  <a:pt x="457097" y="1013037"/>
                </a:lnTo>
                <a:lnTo>
                  <a:pt x="510579" y="1033950"/>
                </a:lnTo>
                <a:lnTo>
                  <a:pt x="572963" y="1058733"/>
                </a:lnTo>
                <a:lnTo>
                  <a:pt x="629523" y="1073652"/>
                </a:lnTo>
                <a:lnTo>
                  <a:pt x="679500" y="1084333"/>
                </a:lnTo>
                <a:lnTo>
                  <a:pt x="731353" y="1094907"/>
                </a:lnTo>
                <a:lnTo>
                  <a:pt x="783762" y="1102329"/>
                </a:lnTo>
                <a:lnTo>
                  <a:pt x="842694" y="1110426"/>
                </a:lnTo>
                <a:lnTo>
                  <a:pt x="906111" y="1116055"/>
                </a:lnTo>
                <a:lnTo>
                  <a:pt x="964614" y="1124063"/>
                </a:lnTo>
                <a:lnTo>
                  <a:pt x="1024061" y="1132675"/>
                </a:lnTo>
                <a:lnTo>
                  <a:pt x="1074691" y="1135746"/>
                </a:lnTo>
                <a:lnTo>
                  <a:pt x="1134276" y="1137826"/>
                </a:lnTo>
                <a:lnTo>
                  <a:pt x="1179697" y="1142459"/>
                </a:lnTo>
                <a:lnTo>
                  <a:pt x="1227180" y="1145298"/>
                </a:lnTo>
                <a:lnTo>
                  <a:pt x="1275580" y="1146559"/>
                </a:lnTo>
                <a:lnTo>
                  <a:pt x="1324387" y="1147120"/>
                </a:lnTo>
                <a:lnTo>
                  <a:pt x="1373375" y="1147370"/>
                </a:lnTo>
                <a:lnTo>
                  <a:pt x="1422444" y="1147480"/>
                </a:lnTo>
                <a:lnTo>
                  <a:pt x="1471548" y="1147529"/>
                </a:lnTo>
                <a:lnTo>
                  <a:pt x="1528464" y="1147557"/>
                </a:lnTo>
                <a:lnTo>
                  <a:pt x="1591731" y="1147565"/>
                </a:lnTo>
                <a:lnTo>
                  <a:pt x="1638424" y="1144447"/>
                </a:lnTo>
                <a:lnTo>
                  <a:pt x="1686472" y="1140332"/>
                </a:lnTo>
                <a:lnTo>
                  <a:pt x="1735123" y="1138503"/>
                </a:lnTo>
                <a:lnTo>
                  <a:pt x="1784042" y="1137690"/>
                </a:lnTo>
                <a:lnTo>
                  <a:pt x="1845143" y="1134113"/>
                </a:lnTo>
                <a:lnTo>
                  <a:pt x="1897229" y="1122423"/>
                </a:lnTo>
                <a:lnTo>
                  <a:pt x="1952899" y="1117891"/>
                </a:lnTo>
                <a:lnTo>
                  <a:pt x="1997814" y="1113712"/>
                </a:lnTo>
                <a:lnTo>
                  <a:pt x="2043903" y="1109124"/>
                </a:lnTo>
                <a:lnTo>
                  <a:pt x="2105802" y="1105372"/>
                </a:lnTo>
                <a:lnTo>
                  <a:pt x="2169296" y="1097336"/>
                </a:lnTo>
                <a:lnTo>
                  <a:pt x="2231621" y="1089813"/>
                </a:lnTo>
                <a:lnTo>
                  <a:pt x="2281237" y="1078231"/>
                </a:lnTo>
                <a:lnTo>
                  <a:pt x="2335221" y="1073991"/>
                </a:lnTo>
                <a:lnTo>
                  <a:pt x="2395670" y="1065846"/>
                </a:lnTo>
                <a:lnTo>
                  <a:pt x="2458034" y="1056024"/>
                </a:lnTo>
                <a:lnTo>
                  <a:pt x="2519796" y="1045705"/>
                </a:lnTo>
                <a:lnTo>
                  <a:pt x="2575661" y="1035238"/>
                </a:lnTo>
                <a:lnTo>
                  <a:pt x="2630428" y="1024728"/>
                </a:lnTo>
                <a:lnTo>
                  <a:pt x="2689419" y="1014205"/>
                </a:lnTo>
                <a:lnTo>
                  <a:pt x="2744462" y="1002508"/>
                </a:lnTo>
                <a:lnTo>
                  <a:pt x="2797816" y="985915"/>
                </a:lnTo>
                <a:lnTo>
                  <a:pt x="2850669" y="971899"/>
                </a:lnTo>
                <a:lnTo>
                  <a:pt x="2902204" y="953448"/>
                </a:lnTo>
                <a:lnTo>
                  <a:pt x="2962133" y="929373"/>
                </a:lnTo>
                <a:lnTo>
                  <a:pt x="3024620" y="907416"/>
                </a:lnTo>
                <a:lnTo>
                  <a:pt x="3077647" y="879379"/>
                </a:lnTo>
                <a:lnTo>
                  <a:pt x="3140267" y="836647"/>
                </a:lnTo>
                <a:lnTo>
                  <a:pt x="3202788" y="800315"/>
                </a:lnTo>
                <a:lnTo>
                  <a:pt x="3246852" y="766500"/>
                </a:lnTo>
                <a:lnTo>
                  <a:pt x="3301396" y="705192"/>
                </a:lnTo>
                <a:lnTo>
                  <a:pt x="3332794" y="662052"/>
                </a:lnTo>
                <a:lnTo>
                  <a:pt x="3354594" y="609684"/>
                </a:lnTo>
                <a:lnTo>
                  <a:pt x="3379567" y="548708"/>
                </a:lnTo>
                <a:lnTo>
                  <a:pt x="3391388" y="502460"/>
                </a:lnTo>
                <a:lnTo>
                  <a:pt x="3399660" y="448611"/>
                </a:lnTo>
                <a:lnTo>
                  <a:pt x="3402983" y="394084"/>
                </a:lnTo>
                <a:lnTo>
                  <a:pt x="3395356" y="358114"/>
                </a:lnTo>
                <a:lnTo>
                  <a:pt x="3372411" y="310871"/>
                </a:lnTo>
                <a:lnTo>
                  <a:pt x="3324467" y="247417"/>
                </a:lnTo>
                <a:lnTo>
                  <a:pt x="3267767" y="212735"/>
                </a:lnTo>
                <a:lnTo>
                  <a:pt x="3205163" y="180878"/>
                </a:lnTo>
                <a:lnTo>
                  <a:pt x="3144235" y="155486"/>
                </a:lnTo>
                <a:lnTo>
                  <a:pt x="3081287" y="130884"/>
                </a:lnTo>
                <a:lnTo>
                  <a:pt x="3026016" y="115987"/>
                </a:lnTo>
                <a:lnTo>
                  <a:pt x="2970039" y="101779"/>
                </a:lnTo>
                <a:lnTo>
                  <a:pt x="2912751" y="87707"/>
                </a:lnTo>
                <a:lnTo>
                  <a:pt x="2849442" y="73663"/>
                </a:lnTo>
                <a:lnTo>
                  <a:pt x="2797119" y="59624"/>
                </a:lnTo>
                <a:lnTo>
                  <a:pt x="2743413" y="45586"/>
                </a:lnTo>
                <a:lnTo>
                  <a:pt x="2694690" y="36227"/>
                </a:lnTo>
                <a:lnTo>
                  <a:pt x="2632063" y="29352"/>
                </a:lnTo>
                <a:lnTo>
                  <a:pt x="2574026" y="22665"/>
                </a:lnTo>
                <a:lnTo>
                  <a:pt x="2523489" y="15918"/>
                </a:lnTo>
                <a:lnTo>
                  <a:pt x="2465881" y="12099"/>
                </a:lnTo>
                <a:lnTo>
                  <a:pt x="2404358" y="10967"/>
                </a:lnTo>
                <a:lnTo>
                  <a:pt x="2341675" y="10632"/>
                </a:lnTo>
                <a:lnTo>
                  <a:pt x="2289828" y="4943"/>
                </a:lnTo>
                <a:lnTo>
                  <a:pt x="2228062" y="1438"/>
                </a:lnTo>
                <a:lnTo>
                  <a:pt x="2181720" y="618"/>
                </a:lnTo>
                <a:lnTo>
                  <a:pt x="2118951" y="156"/>
                </a:lnTo>
                <a:lnTo>
                  <a:pt x="2055820" y="0"/>
                </a:lnTo>
                <a:lnTo>
                  <a:pt x="1998289" y="1139"/>
                </a:lnTo>
                <a:lnTo>
                  <a:pt x="1941865" y="8297"/>
                </a:lnTo>
                <a:lnTo>
                  <a:pt x="1885659" y="10057"/>
                </a:lnTo>
                <a:lnTo>
                  <a:pt x="1829497" y="11575"/>
                </a:lnTo>
                <a:lnTo>
                  <a:pt x="1770223" y="18807"/>
                </a:lnTo>
                <a:lnTo>
                  <a:pt x="1708125" y="20582"/>
                </a:lnTo>
                <a:lnTo>
                  <a:pt x="1650799" y="29338"/>
                </a:lnTo>
                <a:lnTo>
                  <a:pt x="1591295" y="42333"/>
                </a:lnTo>
                <a:lnTo>
                  <a:pt x="1529152" y="56165"/>
                </a:lnTo>
                <a:lnTo>
                  <a:pt x="1480411" y="66657"/>
                </a:lnTo>
                <a:lnTo>
                  <a:pt x="1418775" y="80683"/>
                </a:lnTo>
                <a:lnTo>
                  <a:pt x="1368678" y="91210"/>
                </a:lnTo>
                <a:lnTo>
                  <a:pt x="1317959" y="100568"/>
                </a:lnTo>
                <a:lnTo>
                  <a:pt x="1255188" y="107442"/>
                </a:lnTo>
                <a:lnTo>
                  <a:pt x="1204134" y="116426"/>
                </a:lnTo>
                <a:lnTo>
                  <a:pt x="1151962" y="123377"/>
                </a:lnTo>
                <a:lnTo>
                  <a:pt x="1099459" y="128556"/>
                </a:lnTo>
                <a:lnTo>
                  <a:pt x="1046858" y="137499"/>
                </a:lnTo>
                <a:lnTo>
                  <a:pt x="994228" y="147558"/>
                </a:lnTo>
                <a:lnTo>
                  <a:pt x="938470" y="157948"/>
                </a:lnTo>
                <a:lnTo>
                  <a:pt x="880614" y="168435"/>
                </a:lnTo>
                <a:lnTo>
                  <a:pt x="829547" y="178952"/>
                </a:lnTo>
                <a:lnTo>
                  <a:pt x="767999" y="195325"/>
                </a:lnTo>
                <a:lnTo>
                  <a:pt x="752078" y="20000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2014-09-29T16:13:17Z</dcterms:created>
  <dcterms:modified xsi:type="dcterms:W3CDTF">2014-09-29T16:13:46Z</dcterms:modified>
</cp:coreProperties>
</file>